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7" r:id="rId2"/>
    <p:sldId id="257" r:id="rId3"/>
    <p:sldId id="258" r:id="rId4"/>
    <p:sldId id="256" r:id="rId5"/>
    <p:sldId id="259" r:id="rId6"/>
    <p:sldId id="263" r:id="rId7"/>
    <p:sldId id="260" r:id="rId8"/>
    <p:sldId id="261" r:id="rId9"/>
    <p:sldId id="262" r:id="rId10"/>
    <p:sldId id="264" r:id="rId11"/>
    <p:sldId id="266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F0FF"/>
    <a:srgbClr val="DCD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91" d="100"/>
          <a:sy n="191" d="100"/>
        </p:scale>
        <p:origin x="-792" y="-56"/>
      </p:cViewPr>
      <p:guideLst>
        <p:guide orient="horz" pos="2160"/>
        <p:guide pos="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E659DC-5E16-3043-8F06-8EF7B882BE75}" type="datetimeFigureOut">
              <a:rPr lang="en-US" smtClean="0"/>
              <a:t>1/12/15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88E12E-C12C-714F-B82F-BD442B629D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29143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56364A-BBC3-4178-9629-538768D853D4}" type="datetimeFigureOut">
              <a:rPr lang="en-US" smtClean="0"/>
              <a:t>1/12/15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8683E2-E382-4896-B370-4A5E046B2C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8883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164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7924800" cy="8002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tIns="91440" bIns="9144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153400" y="583287"/>
            <a:ext cx="853119" cy="369332"/>
          </a:xfrm>
        </p:spPr>
        <p:txBody>
          <a:bodyPr/>
          <a:lstStyle/>
          <a:p>
            <a:fld id="{4C67008E-1A12-0248-B99E-4E26DC650498}" type="datetime1">
              <a:rPr lang="en-US" smtClean="0"/>
              <a:t>1/12/15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E.C. Aschenauer/ O. Eyser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6B1D2-9F4A-4487-A4FC-D9A9DF316B44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52400" y="990600"/>
            <a:ext cx="883920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152400" y="6324600"/>
            <a:ext cx="8839200" cy="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412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12837"/>
            <a:ext cx="3505200" cy="50593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93906-3483-F345-9701-3D35D9A41871}" type="datetime1">
              <a:rPr lang="en-US" smtClean="0"/>
              <a:t>1/12/15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E.C. Aschenauer/ O. Eyser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6B1D2-9F4A-4487-A4FC-D9A9DF316B44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52400" y="990600"/>
            <a:ext cx="883920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733800" y="1112836"/>
            <a:ext cx="5257800" cy="5059363"/>
          </a:xfrm>
        </p:spPr>
        <p:txBody>
          <a:bodyPr/>
          <a:lstStyle/>
          <a:p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52400" y="6324600"/>
            <a:ext cx="8839200" cy="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527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3CFB9-31DF-4143-97E2-59EFB0F82D12}" type="datetime1">
              <a:rPr lang="en-US" smtClean="0"/>
              <a:t>1/12/15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E.C. Aschenauer/ O. Eyser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6B1D2-9F4A-4487-A4FC-D9A9DF316B44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52400" y="990600"/>
            <a:ext cx="883920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52400" y="6324600"/>
            <a:ext cx="8839200" cy="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9872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74F4E-1BF3-A945-B67B-95AAB1CFB469}" type="datetime1">
              <a:rPr lang="en-US" smtClean="0"/>
              <a:t>1/12/15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6B1D2-9F4A-4487-A4FC-D9A9DF316B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946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7924800" cy="800219"/>
          </a:xfrm>
          <a:prstGeom prst="rect">
            <a:avLst/>
          </a:prstGeom>
          <a:noFill/>
          <a:ln w="38100">
            <a:noFill/>
          </a:ln>
        </p:spPr>
        <p:txBody>
          <a:bodyPr vert="horz" lIns="182880" tIns="91440" rIns="182880" bIns="9144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1112837"/>
            <a:ext cx="7924800" cy="5059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53400" y="621268"/>
            <a:ext cx="853119" cy="369332"/>
          </a:xfrm>
          <a:prstGeom prst="rect">
            <a:avLst/>
          </a:prstGeom>
        </p:spPr>
        <p:txBody>
          <a:bodyPr vert="horz" wrap="none" lIns="91440" tIns="91440" rIns="91440" bIns="91440" rtlCol="0" anchor="ctr">
            <a:spAutoFit/>
          </a:bodyPr>
          <a:lstStyle>
            <a:lvl1pPr algn="r">
              <a:defRPr sz="12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01424646-11A4-DC45-A6E4-1E7195E292AD}" type="datetime1">
              <a:rPr lang="en-US" smtClean="0"/>
              <a:t>1/12/15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400" y="6356350"/>
            <a:ext cx="8839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E.C. Aschenauer/ O. Eyser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35823" y="152400"/>
            <a:ext cx="670696" cy="492443"/>
          </a:xfrm>
          <a:prstGeom prst="rect">
            <a:avLst/>
          </a:prstGeom>
          <a:noFill/>
          <a:ln>
            <a:noFill/>
          </a:ln>
        </p:spPr>
        <p:txBody>
          <a:bodyPr vert="horz" wrap="none" lIns="182880" tIns="91440" rIns="182880" bIns="91440" rtlCol="0" anchor="ctr">
            <a:normAutofit/>
          </a:bodyPr>
          <a:lstStyle>
            <a:lvl1pPr algn="r">
              <a:defRPr sz="20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A0A6B1D2-9F4A-4487-A4FC-D9A9DF316B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270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949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6" r:id="rId3"/>
    <p:sldLayoutId id="2147483654" r:id="rId4"/>
    <p:sldLayoutId id="2147483655" r:id="rId5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90513" indent="-290513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28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1pPr>
      <a:lvl2pPr marL="692150" indent="-290513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Spin Patterns for Run-2015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8839200" cy="365125"/>
          </a:xfrm>
        </p:spPr>
        <p:txBody>
          <a:bodyPr/>
          <a:lstStyle/>
          <a:p>
            <a:r>
              <a:rPr lang="en-US" smtClean="0"/>
              <a:t>E.C. Aschenauer/ O. Eyser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474075" y="152400"/>
            <a:ext cx="669925" cy="492125"/>
          </a:xfrm>
        </p:spPr>
        <p:txBody>
          <a:bodyPr/>
          <a:lstStyle/>
          <a:p>
            <a:fld id="{A0A6B1D2-9F4A-4487-A4FC-D9A9DF316B4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5086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4"/>
                </a:solidFill>
              </a:rPr>
              <a:t>2012</a:t>
            </a:r>
            <a:r>
              <a:rPr lang="en-US" dirty="0" smtClean="0"/>
              <a:t> </a:t>
            </a:r>
            <a:r>
              <a:rPr lang="en-US" dirty="0" smtClean="0"/>
              <a:t>What WE HAD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EB45-469B-C445-A2A6-597CC1D4FAC3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27000" y="1096447"/>
            <a:ext cx="6183716" cy="5355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 spin patterns per beam</a:t>
            </a:r>
            <a:endParaRPr lang="en-US" dirty="0"/>
          </a:p>
          <a:p>
            <a:r>
              <a:rPr lang="en-US" dirty="0" smtClean="0">
                <a:solidFill>
                  <a:srgbClr val="0000FF"/>
                </a:solidFill>
              </a:rPr>
              <a:t>Blue: </a:t>
            </a:r>
          </a:p>
          <a:p>
            <a:r>
              <a:rPr lang="en-US" dirty="0" smtClean="0"/>
              <a:t>1 </a:t>
            </a:r>
            <a:r>
              <a:rPr lang="en-US" dirty="0"/>
              <a:t>+-+--+-++-+</a:t>
            </a:r>
            <a:r>
              <a:rPr lang="en-US" dirty="0" smtClean="0"/>
              <a:t>-  </a:t>
            </a:r>
            <a:r>
              <a:rPr lang="en-US" dirty="0"/>
              <a:t>also before 2012 </a:t>
            </a:r>
            <a:endParaRPr lang="en-US" dirty="0" smtClean="0"/>
          </a:p>
          <a:p>
            <a:r>
              <a:rPr lang="en-US" dirty="0"/>
              <a:t>2</a:t>
            </a:r>
            <a:r>
              <a:rPr lang="en-US" dirty="0" smtClean="0"/>
              <a:t> -+-++-+--+-+  also before 2012</a:t>
            </a:r>
          </a:p>
          <a:p>
            <a:r>
              <a:rPr lang="en-US" dirty="0" smtClean="0"/>
              <a:t>3 ++--++--++--</a:t>
            </a:r>
          </a:p>
          <a:p>
            <a:r>
              <a:rPr lang="en-US" dirty="0" smtClean="0"/>
              <a:t>4 --++--++--++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FFCC66"/>
                </a:solidFill>
              </a:rPr>
              <a:t>Yellow:</a:t>
            </a:r>
          </a:p>
          <a:p>
            <a:r>
              <a:rPr lang="en-US" dirty="0"/>
              <a:t>1 ++--++--++-</a:t>
            </a:r>
            <a:r>
              <a:rPr lang="en-US" dirty="0" smtClean="0"/>
              <a:t>-  also before 2012</a:t>
            </a:r>
            <a:endParaRPr lang="en-US" dirty="0"/>
          </a:p>
          <a:p>
            <a:r>
              <a:rPr lang="en-US" dirty="0"/>
              <a:t>2 --++--++--+</a:t>
            </a:r>
            <a:r>
              <a:rPr lang="en-US" dirty="0" smtClean="0"/>
              <a:t>+  also before 2012</a:t>
            </a:r>
            <a:endParaRPr lang="en-US" dirty="0"/>
          </a:p>
          <a:p>
            <a:r>
              <a:rPr lang="en-US" dirty="0"/>
              <a:t>3</a:t>
            </a:r>
            <a:r>
              <a:rPr lang="en-US" dirty="0" smtClean="0"/>
              <a:t> </a:t>
            </a:r>
            <a:r>
              <a:rPr lang="en-US" dirty="0"/>
              <a:t>+-+--+-++-+</a:t>
            </a:r>
            <a:r>
              <a:rPr lang="en-US" dirty="0" smtClean="0"/>
              <a:t>-</a:t>
            </a:r>
          </a:p>
          <a:p>
            <a:r>
              <a:rPr lang="en-US" dirty="0" smtClean="0"/>
              <a:t>4 </a:t>
            </a:r>
            <a:r>
              <a:rPr lang="en-US" dirty="0"/>
              <a:t>-+-++-+--+-+</a:t>
            </a:r>
          </a:p>
          <a:p>
            <a:endParaRPr lang="en-US" dirty="0" smtClean="0"/>
          </a:p>
          <a:p>
            <a:r>
              <a:rPr lang="en-US" dirty="0" smtClean="0"/>
              <a:t>we did collide</a:t>
            </a:r>
          </a:p>
          <a:p>
            <a:r>
              <a:rPr lang="en-US" dirty="0" smtClean="0"/>
              <a:t>P1: B1xY1      P5: B3xY3</a:t>
            </a:r>
          </a:p>
          <a:p>
            <a:r>
              <a:rPr lang="en-US" dirty="0" smtClean="0"/>
              <a:t>P2: B2xY1      P6: B3xY4</a:t>
            </a:r>
          </a:p>
          <a:p>
            <a:r>
              <a:rPr lang="en-US" dirty="0" smtClean="0"/>
              <a:t>P3: B1xY2      P7: B4:Y3</a:t>
            </a:r>
          </a:p>
          <a:p>
            <a:r>
              <a:rPr lang="en-US" dirty="0" smtClean="0"/>
              <a:t>P4: B2xY2      P8: B4:Y4</a:t>
            </a:r>
          </a:p>
          <a:p>
            <a:r>
              <a:rPr lang="en-US" dirty="0" smtClean="0">
                <a:solidFill>
                  <a:srgbClr val="FF00FF"/>
                </a:solidFill>
              </a:rPr>
              <a:t>attention:</a:t>
            </a:r>
            <a:r>
              <a:rPr lang="en-US" dirty="0" smtClean="0"/>
              <a:t> P7: 38/39 missing in yellow, 78/79 in blue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62500" y="984250"/>
            <a:ext cx="404469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What else:</a:t>
            </a:r>
          </a:p>
          <a:p>
            <a:r>
              <a:rPr lang="en-US" dirty="0" smtClean="0"/>
              <a:t>360 buckets, every 3</a:t>
            </a:r>
            <a:r>
              <a:rPr lang="en-US" baseline="30000" dirty="0" smtClean="0"/>
              <a:t>rd</a:t>
            </a:r>
            <a:r>
              <a:rPr lang="en-US" dirty="0" smtClean="0"/>
              <a:t> filled </a:t>
            </a:r>
          </a:p>
          <a:p>
            <a:r>
              <a:rPr lang="en-US" dirty="0" smtClean="0">
                <a:sym typeface="Wingdings"/>
              </a:rPr>
              <a:t> 120 bunches</a:t>
            </a:r>
            <a:endParaRPr lang="en-US" dirty="0" smtClean="0"/>
          </a:p>
          <a:p>
            <a:r>
              <a:rPr lang="en-US" dirty="0" smtClean="0"/>
              <a:t>aboard gaps aligned in PHENIX</a:t>
            </a:r>
          </a:p>
          <a:p>
            <a:r>
              <a:rPr lang="en-US" dirty="0" smtClean="0"/>
              <a:t>               anti-aligned in STAR </a:t>
            </a:r>
          </a:p>
          <a:p>
            <a:r>
              <a:rPr lang="en-US" dirty="0" smtClean="0"/>
              <a:t>bunch 38/39 missing in blue</a:t>
            </a:r>
          </a:p>
          <a:p>
            <a:r>
              <a:rPr lang="en-US" dirty="0" smtClean="0"/>
              <a:t>bunch 78/79 missing in yellow</a:t>
            </a:r>
          </a:p>
        </p:txBody>
      </p:sp>
      <p:sp>
        <p:nvSpPr>
          <p:cNvPr id="10" name="Oval 9"/>
          <p:cNvSpPr/>
          <p:nvPr/>
        </p:nvSpPr>
        <p:spPr bwMode="auto">
          <a:xfrm>
            <a:off x="5270499" y="3354916"/>
            <a:ext cx="2571750" cy="2423583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47842" y="3016248"/>
            <a:ext cx="12464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IP12 </a:t>
            </a:r>
            <a:r>
              <a:rPr lang="en-US" sz="1600" dirty="0" smtClean="0">
                <a:solidFill>
                  <a:srgbClr val="0000FF"/>
                </a:solidFill>
              </a:rPr>
              <a:t>1</a:t>
            </a:r>
            <a:r>
              <a:rPr lang="en-US" sz="1600" dirty="0" smtClean="0"/>
              <a:t>-</a:t>
            </a:r>
            <a:r>
              <a:rPr lang="en-US" sz="1600" dirty="0" smtClean="0">
                <a:solidFill>
                  <a:srgbClr val="FFCC66"/>
                </a:solidFill>
              </a:rPr>
              <a:t>81</a:t>
            </a:r>
            <a:endParaRPr lang="en-US" sz="1600" dirty="0">
              <a:solidFill>
                <a:srgbClr val="FFCC66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973234" y="5782732"/>
            <a:ext cx="12464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IP-6 </a:t>
            </a:r>
            <a:r>
              <a:rPr lang="en-US" sz="1600" dirty="0" smtClean="0">
                <a:solidFill>
                  <a:srgbClr val="0000FF"/>
                </a:solidFill>
              </a:rPr>
              <a:t>1</a:t>
            </a:r>
            <a:r>
              <a:rPr lang="en-US" sz="1600" dirty="0" smtClean="0"/>
              <a:t>-</a:t>
            </a:r>
            <a:r>
              <a:rPr lang="en-US" sz="1600" dirty="0" smtClean="0">
                <a:solidFill>
                  <a:srgbClr val="FFCC66"/>
                </a:solidFill>
              </a:rPr>
              <a:t>81</a:t>
            </a:r>
            <a:endParaRPr lang="en-US" sz="1600" dirty="0">
              <a:solidFill>
                <a:srgbClr val="FFCC66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301066" y="3380316"/>
            <a:ext cx="13716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IP-10 </a:t>
            </a:r>
            <a:r>
              <a:rPr lang="en-US" sz="1600" dirty="0" smtClean="0">
                <a:solidFill>
                  <a:srgbClr val="0000FF"/>
                </a:solidFill>
              </a:rPr>
              <a:t>1</a:t>
            </a:r>
            <a:r>
              <a:rPr lang="en-US" sz="1600" dirty="0" smtClean="0"/>
              <a:t>-</a:t>
            </a:r>
            <a:r>
              <a:rPr lang="en-US" sz="1600" dirty="0" smtClean="0">
                <a:solidFill>
                  <a:srgbClr val="FFCC66"/>
                </a:solidFill>
              </a:rPr>
              <a:t>41</a:t>
            </a:r>
            <a:endParaRPr lang="en-US" sz="1600" dirty="0">
              <a:solidFill>
                <a:srgbClr val="FFCC66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437966" y="3363381"/>
            <a:ext cx="11212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IP-2 </a:t>
            </a:r>
            <a:r>
              <a:rPr lang="en-US" sz="1600" dirty="0" smtClean="0">
                <a:solidFill>
                  <a:srgbClr val="0000FF"/>
                </a:solidFill>
              </a:rPr>
              <a:t>1</a:t>
            </a:r>
            <a:r>
              <a:rPr lang="en-US" sz="1600" dirty="0" smtClean="0"/>
              <a:t>-</a:t>
            </a:r>
            <a:r>
              <a:rPr lang="en-US" sz="1600" dirty="0" smtClean="0">
                <a:solidFill>
                  <a:srgbClr val="FFCC66"/>
                </a:solidFill>
              </a:rPr>
              <a:t>1</a:t>
            </a:r>
            <a:endParaRPr lang="en-US" sz="1600" dirty="0">
              <a:solidFill>
                <a:srgbClr val="FFCC66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31784" y="5410198"/>
            <a:ext cx="11212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IP-8 </a:t>
            </a:r>
            <a:r>
              <a:rPr lang="en-US" sz="1600" dirty="0" smtClean="0">
                <a:solidFill>
                  <a:srgbClr val="0000FF"/>
                </a:solidFill>
              </a:rPr>
              <a:t>1</a:t>
            </a:r>
            <a:r>
              <a:rPr lang="en-US" sz="1600" dirty="0" smtClean="0"/>
              <a:t>-</a:t>
            </a:r>
            <a:r>
              <a:rPr lang="en-US" sz="1600" dirty="0" smtClean="0">
                <a:solidFill>
                  <a:srgbClr val="FFCC66"/>
                </a:solidFill>
              </a:rPr>
              <a:t>1</a:t>
            </a:r>
            <a:endParaRPr lang="en-US" sz="1600" dirty="0">
              <a:solidFill>
                <a:srgbClr val="FFCC66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476067" y="5422898"/>
            <a:ext cx="12464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IP-4 </a:t>
            </a:r>
            <a:r>
              <a:rPr lang="en-US" sz="1600" dirty="0" smtClean="0">
                <a:solidFill>
                  <a:srgbClr val="0000FF"/>
                </a:solidFill>
              </a:rPr>
              <a:t>1</a:t>
            </a:r>
            <a:r>
              <a:rPr lang="en-US" sz="1600" dirty="0" smtClean="0"/>
              <a:t>-</a:t>
            </a:r>
            <a:r>
              <a:rPr lang="en-US" sz="1600" dirty="0" smtClean="0">
                <a:solidFill>
                  <a:srgbClr val="FFCC66"/>
                </a:solidFill>
              </a:rPr>
              <a:t>41</a:t>
            </a:r>
            <a:endParaRPr lang="en-US" sz="1600" dirty="0">
              <a:solidFill>
                <a:srgbClr val="FFCC66"/>
              </a:solidFill>
            </a:endParaRPr>
          </a:p>
        </p:txBody>
      </p:sp>
      <p:cxnSp>
        <p:nvCxnSpPr>
          <p:cNvPr id="18" name="Straight Connector 17"/>
          <p:cNvCxnSpPr>
            <a:stCxn id="10" idx="0"/>
            <a:endCxn id="12" idx="0"/>
          </p:cNvCxnSpPr>
          <p:nvPr/>
        </p:nvCxnSpPr>
        <p:spPr bwMode="auto">
          <a:xfrm>
            <a:off x="6556374" y="3354916"/>
            <a:ext cx="40088" cy="242781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>
            <a:stCxn id="10" idx="2"/>
            <a:endCxn id="10" idx="6"/>
          </p:cNvCxnSpPr>
          <p:nvPr/>
        </p:nvCxnSpPr>
        <p:spPr bwMode="auto">
          <a:xfrm>
            <a:off x="5270499" y="4566708"/>
            <a:ext cx="257175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>
            <a:stCxn id="10" idx="7"/>
            <a:endCxn id="10" idx="3"/>
          </p:cNvCxnSpPr>
          <p:nvPr/>
        </p:nvCxnSpPr>
        <p:spPr bwMode="auto">
          <a:xfrm flipH="1">
            <a:off x="5647123" y="3709842"/>
            <a:ext cx="1818502" cy="171373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>
            <a:stCxn id="10" idx="1"/>
            <a:endCxn id="10" idx="5"/>
          </p:cNvCxnSpPr>
          <p:nvPr/>
        </p:nvCxnSpPr>
        <p:spPr bwMode="auto">
          <a:xfrm>
            <a:off x="5647123" y="3709842"/>
            <a:ext cx="1818502" cy="171373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7254816" y="5767917"/>
            <a:ext cx="16861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00" dirty="0" smtClean="0">
                <a:solidFill>
                  <a:srgbClr val="0000FF"/>
                </a:solidFill>
              </a:rPr>
              <a:t>blue clockwise</a:t>
            </a:r>
          </a:p>
          <a:p>
            <a:pPr algn="r"/>
            <a:r>
              <a:rPr lang="en-US" sz="1000" dirty="0" smtClean="0">
                <a:solidFill>
                  <a:srgbClr val="FFCC66"/>
                </a:solidFill>
              </a:rPr>
              <a:t>yellow counter clockwise</a:t>
            </a:r>
            <a:endParaRPr lang="en-US" sz="1000" dirty="0">
              <a:solidFill>
                <a:srgbClr val="FFCC66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E.C. Aschenauer/ O. Eyser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796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Box 44"/>
          <p:cNvSpPr txBox="1"/>
          <p:nvPr/>
        </p:nvSpPr>
        <p:spPr>
          <a:xfrm>
            <a:off x="177800" y="1921875"/>
            <a:ext cx="77348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 smtClean="0">
                <a:latin typeface="Comic Sans MS"/>
                <a:cs typeface="Comic Sans MS"/>
              </a:rPr>
              <a:t>-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+|</a:t>
            </a:r>
            <a:r>
              <a:rPr lang="en-US" sz="1000" dirty="0" smtClean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 smtClean="0">
                <a:latin typeface="Comic Sans MS"/>
                <a:cs typeface="Comic Sans MS"/>
              </a:rPr>
              <a:t>-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+|+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 smtClean="0">
                <a:latin typeface="Comic Sans MS"/>
                <a:cs typeface="Comic Sans MS"/>
              </a:rPr>
              <a:t>-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 smtClean="0">
                <a:latin typeface="Comic Sans MS"/>
                <a:cs typeface="Comic Sans MS"/>
              </a:rPr>
              <a:t>-|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 smtClean="0">
                <a:latin typeface="Comic Sans MS"/>
                <a:cs typeface="Comic Sans MS"/>
              </a:rPr>
              <a:t>-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>
                <a:solidFill>
                  <a:srgbClr val="00FF00"/>
                </a:solidFill>
                <a:latin typeface="Comic Sans MS"/>
                <a:cs typeface="Comic Sans MS"/>
              </a:rPr>
              <a:t>-+</a:t>
            </a:r>
            <a:r>
              <a:rPr lang="en-US" sz="1000" dirty="0" smtClean="0">
                <a:latin typeface="Comic Sans MS"/>
                <a:cs typeface="Comic Sans MS"/>
              </a:rPr>
              <a:t>-|-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 smtClean="0">
                <a:latin typeface="Comic Sans MS"/>
                <a:cs typeface="Comic Sans MS"/>
              </a:rPr>
              <a:t>-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+|</a:t>
            </a:r>
            <a:r>
              <a:rPr lang="en-US" sz="1000" dirty="0" smtClean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 smtClean="0">
                <a:latin typeface="Comic Sans MS"/>
                <a:cs typeface="Comic Sans MS"/>
              </a:rPr>
              <a:t>-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+|+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 smtClean="0">
                <a:latin typeface="Comic Sans MS"/>
                <a:cs typeface="Comic Sans MS"/>
              </a:rPr>
              <a:t>-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 smtClean="0">
                <a:latin typeface="Comic Sans MS"/>
                <a:cs typeface="Comic Sans MS"/>
              </a:rPr>
              <a:t>-|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 smtClean="0">
                <a:latin typeface="Comic Sans MS"/>
                <a:cs typeface="Comic Sans MS"/>
              </a:rPr>
              <a:t>-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 smtClean="0">
                <a:latin typeface="Comic Sans MS"/>
                <a:cs typeface="Comic Sans MS"/>
              </a:rPr>
              <a:t>-|-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 smtClean="0">
                <a:latin typeface="Comic Sans MS"/>
                <a:cs typeface="Comic Sans MS"/>
              </a:rPr>
              <a:t>-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+|</a:t>
            </a:r>
            <a:r>
              <a:rPr lang="en-US" sz="1000" dirty="0" smtClean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 smtClean="0">
                <a:latin typeface="Comic Sans MS"/>
                <a:cs typeface="Comic Sans MS"/>
              </a:rPr>
              <a:t>-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+|+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 smtClean="0">
                <a:latin typeface="Comic Sans MS"/>
                <a:cs typeface="Comic Sans MS"/>
              </a:rPr>
              <a:t>-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 smtClean="0">
                <a:latin typeface="Comic Sans MS"/>
                <a:cs typeface="Comic Sans MS"/>
              </a:rPr>
              <a:t>-|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 smtClean="0">
                <a:solidFill>
                  <a:srgbClr val="00FF00"/>
                </a:solidFill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00FF00"/>
                </a:solidFill>
                <a:latin typeface="Comic Sans MS"/>
                <a:cs typeface="Comic Sans MS"/>
              </a:rPr>
              <a:t>-+-++-+</a:t>
            </a:r>
            <a:r>
              <a:rPr lang="en-US" sz="1000" dirty="0" smtClean="0">
                <a:solidFill>
                  <a:srgbClr val="00FF00"/>
                </a:solidFill>
                <a:latin typeface="Comic Sans MS"/>
                <a:cs typeface="Comic Sans MS"/>
              </a:rPr>
              <a:t>-</a:t>
            </a:r>
            <a:r>
              <a:rPr lang="en-US" sz="1000" dirty="0" smtClean="0">
                <a:latin typeface="Comic Sans MS"/>
                <a:cs typeface="Comic Sans MS"/>
              </a:rPr>
              <a:t>|</a:t>
            </a:r>
            <a:endParaRPr lang="en-US" sz="1000" dirty="0">
              <a:latin typeface="Comic Sans MS"/>
              <a:cs typeface="Comic Sans MS"/>
            </a:endParaRPr>
          </a:p>
          <a:p>
            <a:endParaRPr lang="en-US" sz="1000" dirty="0">
              <a:latin typeface="Comic Sans MS"/>
              <a:cs typeface="Comic Sans MS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160866" y="5029200"/>
            <a:ext cx="77348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 smtClean="0">
                <a:latin typeface="Comic Sans MS"/>
                <a:cs typeface="Comic Sans MS"/>
              </a:rPr>
              <a:t>-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+|</a:t>
            </a:r>
            <a:r>
              <a:rPr lang="en-US" sz="1000" dirty="0" smtClean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 smtClean="0">
                <a:latin typeface="Comic Sans MS"/>
                <a:cs typeface="Comic Sans MS"/>
              </a:rPr>
              <a:t>-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+|+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 smtClean="0">
                <a:latin typeface="Comic Sans MS"/>
                <a:cs typeface="Comic Sans MS"/>
              </a:rPr>
              <a:t>-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 smtClean="0">
                <a:latin typeface="Comic Sans MS"/>
                <a:cs typeface="Comic Sans MS"/>
              </a:rPr>
              <a:t>-|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 smtClean="0">
                <a:latin typeface="Comic Sans MS"/>
                <a:cs typeface="Comic Sans MS"/>
              </a:rPr>
              <a:t>-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 smtClean="0">
                <a:latin typeface="Comic Sans MS"/>
                <a:cs typeface="Comic Sans MS"/>
              </a:rPr>
              <a:t>-|-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 smtClean="0">
                <a:latin typeface="Comic Sans MS"/>
                <a:cs typeface="Comic Sans MS"/>
              </a:rPr>
              <a:t>-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+|</a:t>
            </a:r>
            <a:r>
              <a:rPr lang="en-US" sz="1000" dirty="0" smtClean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 smtClean="0">
                <a:latin typeface="Comic Sans MS"/>
                <a:cs typeface="Comic Sans MS"/>
              </a:rPr>
              <a:t>-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+|+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 smtClean="0">
                <a:latin typeface="Comic Sans MS"/>
                <a:cs typeface="Comic Sans MS"/>
              </a:rPr>
              <a:t>-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 smtClean="0">
                <a:latin typeface="Comic Sans MS"/>
                <a:cs typeface="Comic Sans MS"/>
              </a:rPr>
              <a:t>-|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 smtClean="0">
                <a:latin typeface="Comic Sans MS"/>
                <a:cs typeface="Comic Sans MS"/>
              </a:rPr>
              <a:t>-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>
                <a:solidFill>
                  <a:srgbClr val="00FF00"/>
                </a:solidFill>
                <a:latin typeface="Comic Sans MS"/>
                <a:cs typeface="Comic Sans MS"/>
              </a:rPr>
              <a:t>-+</a:t>
            </a:r>
            <a:r>
              <a:rPr lang="en-US" sz="1000" dirty="0" smtClean="0">
                <a:latin typeface="Comic Sans MS"/>
                <a:cs typeface="Comic Sans MS"/>
              </a:rPr>
              <a:t>-|-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 smtClean="0">
                <a:latin typeface="Comic Sans MS"/>
                <a:cs typeface="Comic Sans MS"/>
              </a:rPr>
              <a:t>-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+|</a:t>
            </a:r>
            <a:r>
              <a:rPr lang="en-US" sz="1000" dirty="0" smtClean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 smtClean="0">
                <a:latin typeface="Comic Sans MS"/>
                <a:cs typeface="Comic Sans MS"/>
              </a:rPr>
              <a:t>-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+|+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 smtClean="0">
                <a:latin typeface="Comic Sans MS"/>
                <a:cs typeface="Comic Sans MS"/>
              </a:rPr>
              <a:t>-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 smtClean="0">
                <a:latin typeface="Comic Sans MS"/>
                <a:cs typeface="Comic Sans MS"/>
              </a:rPr>
              <a:t>-|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 smtClean="0">
                <a:solidFill>
                  <a:srgbClr val="00FF00"/>
                </a:solidFill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00FF00"/>
                </a:solidFill>
                <a:latin typeface="Comic Sans MS"/>
                <a:cs typeface="Comic Sans MS"/>
              </a:rPr>
              <a:t>-+-++-+</a:t>
            </a:r>
            <a:r>
              <a:rPr lang="en-US" sz="1000" dirty="0" smtClean="0">
                <a:solidFill>
                  <a:srgbClr val="00FF00"/>
                </a:solidFill>
                <a:latin typeface="Comic Sans MS"/>
                <a:cs typeface="Comic Sans MS"/>
              </a:rPr>
              <a:t>-</a:t>
            </a:r>
            <a:r>
              <a:rPr lang="en-US" sz="1000" dirty="0" smtClean="0">
                <a:latin typeface="Comic Sans MS"/>
                <a:cs typeface="Comic Sans MS"/>
              </a:rPr>
              <a:t>|</a:t>
            </a:r>
            <a:endParaRPr lang="en-US" sz="1000" dirty="0">
              <a:latin typeface="Comic Sans MS"/>
              <a:cs typeface="Comic Sans MS"/>
            </a:endParaRPr>
          </a:p>
          <a:p>
            <a:endParaRPr lang="en-US" sz="1000" dirty="0">
              <a:latin typeface="Comic Sans MS"/>
              <a:cs typeface="Comic Sans M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 HAD </a:t>
            </a:r>
            <a:r>
              <a:rPr lang="en-US" dirty="0" smtClean="0">
                <a:solidFill>
                  <a:srgbClr val="FF00FF"/>
                </a:solidFill>
              </a:rPr>
              <a:t>2012</a:t>
            </a:r>
            <a:r>
              <a:rPr lang="en-US" dirty="0" smtClean="0"/>
              <a:t> </a:t>
            </a:r>
            <a:r>
              <a:rPr lang="en-US" dirty="0" smtClean="0"/>
              <a:t>Spin Pattern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2DFF1-6A7E-5841-980E-96BA788216E4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52400" y="2410838"/>
            <a:ext cx="77348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 smtClean="0">
                <a:latin typeface="Comic Sans MS"/>
                <a:cs typeface="Comic Sans MS"/>
              </a:rPr>
              <a:t>--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 smtClean="0">
                <a:latin typeface="Comic Sans MS"/>
                <a:cs typeface="Comic Sans MS"/>
              </a:rPr>
              <a:t>--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++|</a:t>
            </a:r>
            <a:r>
              <a:rPr lang="en-US" sz="1000" dirty="0" smtClean="0">
                <a:latin typeface="Comic Sans MS"/>
                <a:cs typeface="Comic Sans MS"/>
              </a:rPr>
              <a:t>--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latin typeface="Comic Sans MS"/>
                <a:cs typeface="Comic Sans MS"/>
              </a:rPr>
              <a:t>-|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 smtClean="0">
                <a:latin typeface="Comic Sans MS"/>
                <a:cs typeface="Comic Sans MS"/>
              </a:rPr>
              <a:t>--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>
                <a:latin typeface="Comic Sans MS"/>
                <a:cs typeface="Comic Sans MS"/>
              </a:rPr>
              <a:t>--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+|</a:t>
            </a:r>
            <a:r>
              <a:rPr lang="en-US" sz="1000" dirty="0" smtClean="0">
                <a:latin typeface="Comic Sans MS"/>
                <a:cs typeface="Comic Sans MS"/>
              </a:rPr>
              <a:t>--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solidFill>
                  <a:srgbClr val="00FF00"/>
                </a:solidFill>
                <a:latin typeface="Comic Sans MS"/>
                <a:cs typeface="Comic Sans MS"/>
              </a:rPr>
              <a:t>+-</a:t>
            </a:r>
            <a:r>
              <a:rPr lang="en-US" sz="1000" dirty="0" smtClean="0">
                <a:latin typeface="Comic Sans MS"/>
                <a:cs typeface="Comic Sans MS"/>
              </a:rPr>
              <a:t>-|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 smtClean="0">
                <a:latin typeface="Comic Sans MS"/>
                <a:cs typeface="Comic Sans MS"/>
              </a:rPr>
              <a:t>-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+|</a:t>
            </a:r>
            <a:r>
              <a:rPr lang="en-US" sz="1000" dirty="0" smtClean="0">
                <a:latin typeface="Comic Sans MS"/>
                <a:cs typeface="Comic Sans MS"/>
              </a:rPr>
              <a:t>--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latin typeface="Comic Sans MS"/>
                <a:cs typeface="Comic Sans MS"/>
              </a:rPr>
              <a:t>-|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 smtClean="0">
                <a:latin typeface="Comic Sans MS"/>
                <a:cs typeface="Comic Sans MS"/>
              </a:rPr>
              <a:t>-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>
                <a:latin typeface="Comic Sans MS"/>
                <a:cs typeface="Comic Sans MS"/>
              </a:rPr>
              <a:t>--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+|</a:t>
            </a:r>
            <a:r>
              <a:rPr lang="en-US" sz="1000" dirty="0" smtClean="0">
                <a:latin typeface="Comic Sans MS"/>
                <a:cs typeface="Comic Sans MS"/>
              </a:rPr>
              <a:t>--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latin typeface="Comic Sans MS"/>
                <a:cs typeface="Comic Sans MS"/>
              </a:rPr>
              <a:t>-|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 smtClean="0">
                <a:latin typeface="Comic Sans MS"/>
                <a:cs typeface="Comic Sans MS"/>
              </a:rPr>
              <a:t>--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>
                <a:latin typeface="Comic Sans MS"/>
                <a:cs typeface="Comic Sans MS"/>
              </a:rPr>
              <a:t>--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+|</a:t>
            </a:r>
            <a:r>
              <a:rPr lang="en-US" sz="1000" dirty="0" smtClean="0">
                <a:latin typeface="Comic Sans MS"/>
                <a:cs typeface="Comic Sans MS"/>
              </a:rPr>
              <a:t>--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latin typeface="Comic Sans MS"/>
                <a:cs typeface="Comic Sans MS"/>
              </a:rPr>
              <a:t>-|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++|</a:t>
            </a:r>
            <a:r>
              <a:rPr lang="en-US" sz="1000" dirty="0" smtClean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solidFill>
                  <a:srgbClr val="00FF00"/>
                </a:solidFill>
                <a:latin typeface="Comic Sans MS"/>
                <a:cs typeface="Comic Sans MS"/>
              </a:rPr>
              <a:t>-++--++--</a:t>
            </a:r>
            <a:r>
              <a:rPr lang="en-US" sz="1000" dirty="0" smtClean="0">
                <a:latin typeface="Comic Sans MS"/>
                <a:cs typeface="Comic Sans MS"/>
              </a:rPr>
              <a:t>|</a:t>
            </a:r>
            <a:endParaRPr lang="en-US" sz="1000" dirty="0">
              <a:solidFill>
                <a:srgbClr val="FF00FF"/>
              </a:solidFill>
              <a:latin typeface="Comic Sans MS"/>
              <a:cs typeface="Comic Sans MS"/>
            </a:endParaRPr>
          </a:p>
        </p:txBody>
      </p:sp>
      <p:cxnSp>
        <p:nvCxnSpPr>
          <p:cNvPr id="17" name="Straight Arrow Connector 16"/>
          <p:cNvCxnSpPr/>
          <p:nvPr/>
        </p:nvCxnSpPr>
        <p:spPr bwMode="auto">
          <a:xfrm flipV="1">
            <a:off x="143933" y="1212850"/>
            <a:ext cx="8343900" cy="127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159470" y="2855339"/>
            <a:ext cx="77348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Comic Sans MS"/>
                <a:cs typeface="Comic Sans MS"/>
              </a:rPr>
              <a:t>--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 smtClean="0">
                <a:latin typeface="Comic Sans MS"/>
                <a:cs typeface="Comic Sans MS"/>
              </a:rPr>
              <a:t>--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 smtClean="0">
                <a:latin typeface="Comic Sans MS"/>
                <a:cs typeface="Comic Sans MS"/>
              </a:rPr>
              <a:t>--|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++|</a:t>
            </a:r>
            <a:r>
              <a:rPr lang="en-US" sz="1000" dirty="0" smtClean="0">
                <a:latin typeface="Comic Sans MS"/>
                <a:cs typeface="Comic Sans MS"/>
              </a:rPr>
              <a:t>--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>
                <a:latin typeface="Comic Sans MS"/>
                <a:cs typeface="Comic Sans MS"/>
              </a:rPr>
              <a:t>--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 smtClean="0">
                <a:latin typeface="Comic Sans MS"/>
                <a:cs typeface="Comic Sans MS"/>
              </a:rPr>
              <a:t>--|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++|</a:t>
            </a:r>
            <a:r>
              <a:rPr lang="en-US" sz="1000" dirty="0" smtClean="0">
                <a:latin typeface="Comic Sans MS"/>
                <a:cs typeface="Comic Sans MS"/>
              </a:rPr>
              <a:t>-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 smtClean="0">
                <a:latin typeface="Comic Sans MS"/>
                <a:cs typeface="Comic Sans MS"/>
              </a:rPr>
              <a:t>--|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++|</a:t>
            </a:r>
            <a:r>
              <a:rPr lang="en-US" sz="1000" dirty="0" smtClean="0">
                <a:latin typeface="Comic Sans MS"/>
                <a:cs typeface="Comic Sans MS"/>
              </a:rPr>
              <a:t>-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>
                <a:latin typeface="Comic Sans MS"/>
                <a:cs typeface="Comic Sans MS"/>
              </a:rPr>
              <a:t>--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 smtClean="0">
                <a:latin typeface="Comic Sans MS"/>
                <a:cs typeface="Comic Sans MS"/>
              </a:rPr>
              <a:t>--|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solidFill>
                  <a:srgbClr val="00FF00"/>
                </a:solidFill>
                <a:latin typeface="Comic Sans MS"/>
                <a:cs typeface="Comic Sans MS"/>
              </a:rPr>
              <a:t>-+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+|</a:t>
            </a:r>
            <a:r>
              <a:rPr lang="en-US" sz="1000" dirty="0" smtClean="0">
                <a:latin typeface="Comic Sans MS"/>
                <a:cs typeface="Comic Sans MS"/>
              </a:rPr>
              <a:t>--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>
                <a:latin typeface="Comic Sans MS"/>
                <a:cs typeface="Comic Sans MS"/>
              </a:rPr>
              <a:t>--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 smtClean="0">
                <a:latin typeface="Comic Sans MS"/>
                <a:cs typeface="Comic Sans MS"/>
              </a:rPr>
              <a:t>--|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++|</a:t>
            </a:r>
            <a:r>
              <a:rPr lang="en-US" sz="1000" dirty="0" smtClean="0">
                <a:latin typeface="Comic Sans MS"/>
                <a:cs typeface="Comic Sans MS"/>
              </a:rPr>
              <a:t>-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 smtClean="0">
                <a:latin typeface="Comic Sans MS"/>
                <a:cs typeface="Comic Sans MS"/>
              </a:rPr>
              <a:t>--|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 smtClean="0">
                <a:solidFill>
                  <a:srgbClr val="00FF00"/>
                </a:solidFill>
                <a:latin typeface="Comic Sans MS"/>
                <a:cs typeface="Comic Sans MS"/>
              </a:rPr>
              <a:t>+--++--++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|</a:t>
            </a:r>
            <a:endParaRPr lang="en-US" sz="1000" dirty="0">
              <a:latin typeface="Comic Sans MS"/>
              <a:cs typeface="Comic Sans MS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70890" y="1515474"/>
            <a:ext cx="77348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 smtClean="0">
                <a:latin typeface="Comic Sans MS"/>
                <a:cs typeface="Comic Sans MS"/>
              </a:rPr>
              <a:t>-|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 smtClean="0">
                <a:latin typeface="Comic Sans MS"/>
                <a:cs typeface="Comic Sans MS"/>
              </a:rPr>
              <a:t>-|-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+|</a:t>
            </a:r>
            <a:r>
              <a:rPr lang="en-US" sz="1000" dirty="0" smtClean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--</a:t>
            </a:r>
            <a:r>
              <a:rPr lang="en-US" sz="1000" dirty="0">
                <a:solidFill>
                  <a:srgbClr val="00FF00"/>
                </a:solidFill>
                <a:latin typeface="Comic Sans MS"/>
                <a:cs typeface="Comic Sans MS"/>
              </a:rPr>
              <a:t>+-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+|+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 smtClean="0">
                <a:latin typeface="Comic Sans MS"/>
                <a:cs typeface="Comic Sans MS"/>
              </a:rPr>
              <a:t>-|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 smtClean="0">
                <a:latin typeface="Comic Sans MS"/>
                <a:cs typeface="Comic Sans MS"/>
              </a:rPr>
              <a:t>-|-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+|</a:t>
            </a:r>
            <a:r>
              <a:rPr lang="en-US" sz="1000" dirty="0" smtClean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+|+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 smtClean="0">
                <a:latin typeface="Comic Sans MS"/>
                <a:cs typeface="Comic Sans MS"/>
              </a:rPr>
              <a:t>-|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 smtClean="0">
                <a:latin typeface="Comic Sans MS"/>
                <a:cs typeface="Comic Sans MS"/>
              </a:rPr>
              <a:t>-|-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+|</a:t>
            </a:r>
            <a:r>
              <a:rPr lang="en-US" sz="1000" dirty="0" smtClean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solidFill>
                  <a:srgbClr val="00FF00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solidFill>
                  <a:srgbClr val="00FF00"/>
                </a:solidFill>
                <a:latin typeface="Comic Sans MS"/>
                <a:cs typeface="Comic Sans MS"/>
              </a:rPr>
              <a:t>+-+--+-</a:t>
            </a:r>
            <a:r>
              <a:rPr lang="en-US" sz="1000" dirty="0" smtClean="0">
                <a:solidFill>
                  <a:srgbClr val="00FF00"/>
                </a:solidFill>
                <a:latin typeface="Comic Sans MS"/>
                <a:cs typeface="Comic Sans MS"/>
              </a:rPr>
              <a:t>+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|</a:t>
            </a:r>
            <a:endParaRPr lang="en-US" sz="1000" dirty="0">
              <a:latin typeface="Comic Sans MS"/>
              <a:cs typeface="Comic Sans MS"/>
            </a:endParaRPr>
          </a:p>
        </p:txBody>
      </p:sp>
      <p:grpSp>
        <p:nvGrpSpPr>
          <p:cNvPr id="60" name="Group 59"/>
          <p:cNvGrpSpPr/>
          <p:nvPr/>
        </p:nvGrpSpPr>
        <p:grpSpPr>
          <a:xfrm>
            <a:off x="685800" y="1629832"/>
            <a:ext cx="7315581" cy="275168"/>
            <a:chOff x="678053" y="1765300"/>
            <a:chExt cx="7315581" cy="275168"/>
          </a:xfrm>
        </p:grpSpPr>
        <p:sp>
          <p:nvSpPr>
            <p:cNvPr id="61" name="TextBox 60"/>
            <p:cNvSpPr txBox="1"/>
            <p:nvPr/>
          </p:nvSpPr>
          <p:spPr>
            <a:xfrm>
              <a:off x="678053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1287653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1948053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2583053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3192653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3802253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4411853" y="1794247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5078603" y="1787897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5631053" y="1787897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6247003" y="1787897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6920103" y="1794247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7574153" y="1794247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sp>
        <p:nvSpPr>
          <p:cNvPr id="74" name="TextBox 73"/>
          <p:cNvSpPr txBox="1"/>
          <p:nvPr/>
        </p:nvSpPr>
        <p:spPr>
          <a:xfrm>
            <a:off x="152400" y="3642738"/>
            <a:ext cx="77348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 smtClean="0">
                <a:latin typeface="Comic Sans MS"/>
                <a:cs typeface="Comic Sans MS"/>
              </a:rPr>
              <a:t>--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 smtClean="0">
                <a:latin typeface="Comic Sans MS"/>
                <a:cs typeface="Comic Sans MS"/>
              </a:rPr>
              <a:t>--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++|</a:t>
            </a:r>
            <a:r>
              <a:rPr lang="en-US" sz="1000" dirty="0" smtClean="0">
                <a:latin typeface="Comic Sans MS"/>
                <a:cs typeface="Comic Sans MS"/>
              </a:rPr>
              <a:t>--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latin typeface="Comic Sans MS"/>
                <a:cs typeface="Comic Sans MS"/>
              </a:rPr>
              <a:t>-|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 smtClean="0">
                <a:latin typeface="Comic Sans MS"/>
                <a:cs typeface="Comic Sans MS"/>
              </a:rPr>
              <a:t>--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>
                <a:latin typeface="Comic Sans MS"/>
                <a:cs typeface="Comic Sans MS"/>
              </a:rPr>
              <a:t>--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+|</a:t>
            </a:r>
            <a:r>
              <a:rPr lang="en-US" sz="1000" dirty="0" smtClean="0">
                <a:latin typeface="Comic Sans MS"/>
                <a:cs typeface="Comic Sans MS"/>
              </a:rPr>
              <a:t>--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latin typeface="Comic Sans MS"/>
                <a:cs typeface="Comic Sans MS"/>
              </a:rPr>
              <a:t>-|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 smtClean="0">
                <a:latin typeface="Comic Sans MS"/>
                <a:cs typeface="Comic Sans MS"/>
              </a:rPr>
              <a:t>-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+|</a:t>
            </a:r>
            <a:r>
              <a:rPr lang="en-US" sz="1000" dirty="0" smtClean="0">
                <a:latin typeface="Comic Sans MS"/>
                <a:cs typeface="Comic Sans MS"/>
              </a:rPr>
              <a:t>--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latin typeface="Comic Sans MS"/>
                <a:cs typeface="Comic Sans MS"/>
              </a:rPr>
              <a:t>-|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 smtClean="0">
                <a:latin typeface="Comic Sans MS"/>
                <a:cs typeface="Comic Sans MS"/>
              </a:rPr>
              <a:t>-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>
                <a:latin typeface="Comic Sans MS"/>
                <a:cs typeface="Comic Sans MS"/>
              </a:rPr>
              <a:t>--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+|</a:t>
            </a:r>
            <a:r>
              <a:rPr lang="en-US" sz="1000" dirty="0" smtClean="0">
                <a:latin typeface="Comic Sans MS"/>
                <a:cs typeface="Comic Sans MS"/>
              </a:rPr>
              <a:t>--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solidFill>
                  <a:srgbClr val="00FF00"/>
                </a:solidFill>
                <a:latin typeface="Comic Sans MS"/>
                <a:cs typeface="Comic Sans MS"/>
              </a:rPr>
              <a:t>+-</a:t>
            </a:r>
            <a:r>
              <a:rPr lang="en-US" sz="1000" dirty="0" smtClean="0">
                <a:latin typeface="Comic Sans MS"/>
                <a:cs typeface="Comic Sans MS"/>
              </a:rPr>
              <a:t>-|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 smtClean="0">
                <a:latin typeface="Comic Sans MS"/>
                <a:cs typeface="Comic Sans MS"/>
              </a:rPr>
              <a:t>--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>
                <a:latin typeface="Comic Sans MS"/>
                <a:cs typeface="Comic Sans MS"/>
              </a:rPr>
              <a:t>--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+|</a:t>
            </a:r>
            <a:r>
              <a:rPr lang="en-US" sz="1000" dirty="0" smtClean="0">
                <a:latin typeface="Comic Sans MS"/>
                <a:cs typeface="Comic Sans MS"/>
              </a:rPr>
              <a:t>--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latin typeface="Comic Sans MS"/>
                <a:cs typeface="Comic Sans MS"/>
              </a:rPr>
              <a:t>-|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++|</a:t>
            </a:r>
            <a:r>
              <a:rPr lang="en-US" sz="1000" dirty="0" smtClean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solidFill>
                  <a:srgbClr val="00FF00"/>
                </a:solidFill>
                <a:latin typeface="Comic Sans MS"/>
                <a:cs typeface="Comic Sans MS"/>
              </a:rPr>
              <a:t>-++--++--</a:t>
            </a:r>
            <a:r>
              <a:rPr lang="en-US" sz="1000" dirty="0" smtClean="0">
                <a:latin typeface="Comic Sans MS"/>
                <a:cs typeface="Comic Sans MS"/>
              </a:rPr>
              <a:t>|</a:t>
            </a:r>
            <a:endParaRPr lang="en-US" sz="1000" dirty="0">
              <a:solidFill>
                <a:srgbClr val="FF00FF"/>
              </a:solidFill>
              <a:latin typeface="Comic Sans MS"/>
              <a:cs typeface="Comic Sans MS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152400" y="4095705"/>
            <a:ext cx="77348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Comic Sans MS"/>
                <a:cs typeface="Comic Sans MS"/>
              </a:rPr>
              <a:t>--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 smtClean="0">
                <a:latin typeface="Comic Sans MS"/>
                <a:cs typeface="Comic Sans MS"/>
              </a:rPr>
              <a:t>--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 smtClean="0">
                <a:latin typeface="Comic Sans MS"/>
                <a:cs typeface="Comic Sans MS"/>
              </a:rPr>
              <a:t>--|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++|</a:t>
            </a:r>
            <a:r>
              <a:rPr lang="en-US" sz="1000" dirty="0" smtClean="0">
                <a:latin typeface="Comic Sans MS"/>
                <a:cs typeface="Comic Sans MS"/>
              </a:rPr>
              <a:t>--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>
                <a:latin typeface="Comic Sans MS"/>
                <a:cs typeface="Comic Sans MS"/>
              </a:rPr>
              <a:t>--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 smtClean="0">
                <a:latin typeface="Comic Sans MS"/>
                <a:cs typeface="Comic Sans MS"/>
              </a:rPr>
              <a:t>--|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++|</a:t>
            </a:r>
            <a:r>
              <a:rPr lang="en-US" sz="1000" dirty="0" smtClean="0">
                <a:latin typeface="Comic Sans MS"/>
                <a:cs typeface="Comic Sans MS"/>
              </a:rPr>
              <a:t>-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 smtClean="0">
                <a:latin typeface="Comic Sans MS"/>
                <a:cs typeface="Comic Sans MS"/>
              </a:rPr>
              <a:t>--|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++|</a:t>
            </a:r>
            <a:r>
              <a:rPr lang="en-US" sz="1000" dirty="0" smtClean="0">
                <a:latin typeface="Comic Sans MS"/>
                <a:cs typeface="Comic Sans MS"/>
              </a:rPr>
              <a:t>-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>
                <a:latin typeface="Comic Sans MS"/>
                <a:cs typeface="Comic Sans MS"/>
              </a:rPr>
              <a:t>--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 smtClean="0">
                <a:latin typeface="Comic Sans MS"/>
                <a:cs typeface="Comic Sans MS"/>
              </a:rPr>
              <a:t>--|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solidFill>
                  <a:srgbClr val="00FF00"/>
                </a:solidFill>
                <a:latin typeface="Comic Sans MS"/>
                <a:cs typeface="Comic Sans MS"/>
              </a:rPr>
              <a:t>-+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+|</a:t>
            </a:r>
            <a:r>
              <a:rPr lang="en-US" sz="1000" dirty="0" smtClean="0">
                <a:latin typeface="Comic Sans MS"/>
                <a:cs typeface="Comic Sans MS"/>
              </a:rPr>
              <a:t>--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>
                <a:latin typeface="Comic Sans MS"/>
                <a:cs typeface="Comic Sans MS"/>
              </a:rPr>
              <a:t>--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 smtClean="0">
                <a:latin typeface="Comic Sans MS"/>
                <a:cs typeface="Comic Sans MS"/>
              </a:rPr>
              <a:t>--|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++|</a:t>
            </a:r>
            <a:r>
              <a:rPr lang="en-US" sz="1000" dirty="0" smtClean="0">
                <a:latin typeface="Comic Sans MS"/>
                <a:cs typeface="Comic Sans MS"/>
              </a:rPr>
              <a:t>-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 smtClean="0">
                <a:latin typeface="Comic Sans MS"/>
                <a:cs typeface="Comic Sans MS"/>
              </a:rPr>
              <a:t>--|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 smtClean="0">
                <a:solidFill>
                  <a:srgbClr val="00FF00"/>
                </a:solidFill>
                <a:latin typeface="Comic Sans MS"/>
                <a:cs typeface="Comic Sans MS"/>
              </a:rPr>
              <a:t>+--++--++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|</a:t>
            </a:r>
            <a:endParaRPr lang="en-US" sz="1000" dirty="0">
              <a:latin typeface="Comic Sans MS"/>
              <a:cs typeface="Comic Sans MS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160866" y="4555007"/>
            <a:ext cx="77348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 smtClean="0">
                <a:latin typeface="Comic Sans MS"/>
                <a:cs typeface="Comic Sans MS"/>
              </a:rPr>
              <a:t>-|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 smtClean="0">
                <a:latin typeface="Comic Sans MS"/>
                <a:cs typeface="Comic Sans MS"/>
              </a:rPr>
              <a:t>-|-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+|</a:t>
            </a:r>
            <a:r>
              <a:rPr lang="en-US" sz="1000" dirty="0" smtClean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+|+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solidFill>
                  <a:srgbClr val="00FF00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solidFill>
                  <a:srgbClr val="00FF00"/>
                </a:solidFill>
                <a:latin typeface="Comic Sans MS"/>
                <a:cs typeface="Comic Sans MS"/>
              </a:rPr>
              <a:t>+</a:t>
            </a:r>
            <a:r>
              <a:rPr lang="en-US" sz="1000" dirty="0" smtClean="0">
                <a:latin typeface="Comic Sans MS"/>
                <a:cs typeface="Comic Sans MS"/>
              </a:rPr>
              <a:t>-|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 smtClean="0">
                <a:latin typeface="Comic Sans MS"/>
                <a:cs typeface="Comic Sans MS"/>
              </a:rPr>
              <a:t>-|-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+|</a:t>
            </a:r>
            <a:r>
              <a:rPr lang="en-US" sz="1000" dirty="0" smtClean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+|+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 smtClean="0">
                <a:latin typeface="Comic Sans MS"/>
                <a:cs typeface="Comic Sans MS"/>
              </a:rPr>
              <a:t>-|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 smtClean="0">
                <a:latin typeface="Comic Sans MS"/>
                <a:cs typeface="Comic Sans MS"/>
              </a:rPr>
              <a:t>-|-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+|</a:t>
            </a:r>
            <a:r>
              <a:rPr lang="en-US" sz="1000" dirty="0" smtClean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solidFill>
                  <a:srgbClr val="00FF00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solidFill>
                  <a:srgbClr val="00FF00"/>
                </a:solidFill>
                <a:latin typeface="Comic Sans MS"/>
                <a:cs typeface="Comic Sans MS"/>
              </a:rPr>
              <a:t>+-+--+-</a:t>
            </a:r>
            <a:r>
              <a:rPr lang="en-US" sz="1000" dirty="0" smtClean="0">
                <a:solidFill>
                  <a:srgbClr val="00FF00"/>
                </a:solidFill>
                <a:latin typeface="Comic Sans MS"/>
                <a:cs typeface="Comic Sans MS"/>
              </a:rPr>
              <a:t>+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|</a:t>
            </a:r>
            <a:endParaRPr lang="en-US" sz="1000" dirty="0">
              <a:latin typeface="Comic Sans MS"/>
              <a:cs typeface="Comic Sans M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848600" y="3672007"/>
            <a:ext cx="325730" cy="16619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C66"/>
                </a:solidFill>
              </a:rPr>
              <a:t>1</a:t>
            </a:r>
            <a:endParaRPr lang="en-US" dirty="0" smtClean="0">
              <a:solidFill>
                <a:srgbClr val="FFCC66"/>
              </a:solidFill>
            </a:endParaRPr>
          </a:p>
          <a:p>
            <a:endParaRPr lang="en-US" sz="1000" dirty="0" smtClean="0">
              <a:solidFill>
                <a:srgbClr val="FFCC66"/>
              </a:solidFill>
            </a:endParaRPr>
          </a:p>
          <a:p>
            <a:r>
              <a:rPr lang="en-US" dirty="0">
                <a:solidFill>
                  <a:srgbClr val="FFCC66"/>
                </a:solidFill>
              </a:rPr>
              <a:t>2</a:t>
            </a:r>
            <a:endParaRPr lang="en-US" dirty="0" smtClean="0">
              <a:solidFill>
                <a:srgbClr val="FFCC66"/>
              </a:solidFill>
            </a:endParaRPr>
          </a:p>
          <a:p>
            <a:endParaRPr lang="en-US" sz="1000" dirty="0" smtClean="0">
              <a:solidFill>
                <a:srgbClr val="FFCC66"/>
              </a:solidFill>
            </a:endParaRPr>
          </a:p>
          <a:p>
            <a:r>
              <a:rPr lang="en-US" dirty="0">
                <a:solidFill>
                  <a:srgbClr val="FFCC66"/>
                </a:solidFill>
              </a:rPr>
              <a:t>3</a:t>
            </a:r>
            <a:endParaRPr lang="en-US" dirty="0" smtClean="0">
              <a:solidFill>
                <a:srgbClr val="FFCC66"/>
              </a:solidFill>
            </a:endParaRPr>
          </a:p>
          <a:p>
            <a:endParaRPr lang="en-US" sz="1000" dirty="0" smtClean="0">
              <a:solidFill>
                <a:srgbClr val="FFCC66"/>
              </a:solidFill>
            </a:endParaRPr>
          </a:p>
          <a:p>
            <a:r>
              <a:rPr lang="en-US" dirty="0">
                <a:solidFill>
                  <a:srgbClr val="FFCC66"/>
                </a:solidFill>
              </a:rPr>
              <a:t>4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7865532" y="1470673"/>
            <a:ext cx="325730" cy="16619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1</a:t>
            </a:r>
          </a:p>
          <a:p>
            <a:endParaRPr lang="en-US" sz="1000" dirty="0" smtClean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rgbClr val="0000FF"/>
                </a:solidFill>
              </a:rPr>
              <a:t>2</a:t>
            </a:r>
            <a:endParaRPr lang="en-US" dirty="0" smtClean="0">
              <a:solidFill>
                <a:srgbClr val="0000FF"/>
              </a:solidFill>
            </a:endParaRPr>
          </a:p>
          <a:p>
            <a:endParaRPr lang="en-US" sz="1000" dirty="0" smtClean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rgbClr val="0000FF"/>
                </a:solidFill>
              </a:rPr>
              <a:t>3</a:t>
            </a:r>
            <a:endParaRPr lang="en-US" dirty="0" smtClean="0">
              <a:solidFill>
                <a:srgbClr val="0000FF"/>
              </a:solidFill>
            </a:endParaRPr>
          </a:p>
          <a:p>
            <a:endParaRPr lang="en-US" sz="1000" dirty="0" smtClean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96334" y="5791200"/>
            <a:ext cx="3607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FF00"/>
                </a:solidFill>
              </a:rPr>
              <a:t>green bunches: </a:t>
            </a:r>
            <a:r>
              <a:rPr lang="en-US" dirty="0" smtClean="0"/>
              <a:t>empty bunches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E.C. Aschenauer/ O. Eyser</a:t>
            </a:r>
            <a:endParaRPr lang="en-US"/>
          </a:p>
        </p:txBody>
      </p:sp>
      <p:grpSp>
        <p:nvGrpSpPr>
          <p:cNvPr id="132" name="Group 131"/>
          <p:cNvGrpSpPr/>
          <p:nvPr/>
        </p:nvGrpSpPr>
        <p:grpSpPr>
          <a:xfrm>
            <a:off x="685800" y="2057400"/>
            <a:ext cx="7315581" cy="275168"/>
            <a:chOff x="678053" y="1765300"/>
            <a:chExt cx="7315581" cy="275168"/>
          </a:xfrm>
        </p:grpSpPr>
        <p:sp>
          <p:nvSpPr>
            <p:cNvPr id="133" name="TextBox 132"/>
            <p:cNvSpPr txBox="1"/>
            <p:nvPr/>
          </p:nvSpPr>
          <p:spPr>
            <a:xfrm>
              <a:off x="678053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1287653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1948053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2583053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137" name="TextBox 136"/>
            <p:cNvSpPr txBox="1"/>
            <p:nvPr/>
          </p:nvSpPr>
          <p:spPr>
            <a:xfrm>
              <a:off x="3192653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3802253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4411853" y="1794247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5078603" y="1787897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141" name="TextBox 140"/>
            <p:cNvSpPr txBox="1"/>
            <p:nvPr/>
          </p:nvSpPr>
          <p:spPr>
            <a:xfrm>
              <a:off x="5631053" y="1787897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6247003" y="1787897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143" name="TextBox 142"/>
            <p:cNvSpPr txBox="1"/>
            <p:nvPr/>
          </p:nvSpPr>
          <p:spPr>
            <a:xfrm>
              <a:off x="6920103" y="1794247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7574153" y="1794247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grpSp>
        <p:nvGrpSpPr>
          <p:cNvPr id="145" name="Group 144"/>
          <p:cNvGrpSpPr/>
          <p:nvPr/>
        </p:nvGrpSpPr>
        <p:grpSpPr>
          <a:xfrm>
            <a:off x="685800" y="2544232"/>
            <a:ext cx="7315581" cy="275168"/>
            <a:chOff x="678053" y="1765300"/>
            <a:chExt cx="7315581" cy="275168"/>
          </a:xfrm>
        </p:grpSpPr>
        <p:sp>
          <p:nvSpPr>
            <p:cNvPr id="146" name="TextBox 145"/>
            <p:cNvSpPr txBox="1"/>
            <p:nvPr/>
          </p:nvSpPr>
          <p:spPr>
            <a:xfrm>
              <a:off x="678053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147" name="TextBox 146"/>
            <p:cNvSpPr txBox="1"/>
            <p:nvPr/>
          </p:nvSpPr>
          <p:spPr>
            <a:xfrm>
              <a:off x="1287653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148" name="TextBox 147"/>
            <p:cNvSpPr txBox="1"/>
            <p:nvPr/>
          </p:nvSpPr>
          <p:spPr>
            <a:xfrm>
              <a:off x="1948053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149" name="TextBox 148"/>
            <p:cNvSpPr txBox="1"/>
            <p:nvPr/>
          </p:nvSpPr>
          <p:spPr>
            <a:xfrm>
              <a:off x="2583053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150" name="TextBox 149"/>
            <p:cNvSpPr txBox="1"/>
            <p:nvPr/>
          </p:nvSpPr>
          <p:spPr>
            <a:xfrm>
              <a:off x="3192653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151" name="TextBox 150"/>
            <p:cNvSpPr txBox="1"/>
            <p:nvPr/>
          </p:nvSpPr>
          <p:spPr>
            <a:xfrm>
              <a:off x="3802253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152" name="TextBox 151"/>
            <p:cNvSpPr txBox="1"/>
            <p:nvPr/>
          </p:nvSpPr>
          <p:spPr>
            <a:xfrm>
              <a:off x="4411853" y="1794247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153" name="TextBox 152"/>
            <p:cNvSpPr txBox="1"/>
            <p:nvPr/>
          </p:nvSpPr>
          <p:spPr>
            <a:xfrm>
              <a:off x="5078603" y="1787897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154" name="TextBox 153"/>
            <p:cNvSpPr txBox="1"/>
            <p:nvPr/>
          </p:nvSpPr>
          <p:spPr>
            <a:xfrm>
              <a:off x="5631053" y="1787897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155" name="TextBox 154"/>
            <p:cNvSpPr txBox="1"/>
            <p:nvPr/>
          </p:nvSpPr>
          <p:spPr>
            <a:xfrm>
              <a:off x="6247003" y="1787897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156" name="TextBox 155"/>
            <p:cNvSpPr txBox="1"/>
            <p:nvPr/>
          </p:nvSpPr>
          <p:spPr>
            <a:xfrm>
              <a:off x="6920103" y="1794247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157" name="TextBox 156"/>
            <p:cNvSpPr txBox="1"/>
            <p:nvPr/>
          </p:nvSpPr>
          <p:spPr>
            <a:xfrm>
              <a:off x="7574153" y="1794247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grpSp>
        <p:nvGrpSpPr>
          <p:cNvPr id="158" name="Group 157"/>
          <p:cNvGrpSpPr/>
          <p:nvPr/>
        </p:nvGrpSpPr>
        <p:grpSpPr>
          <a:xfrm>
            <a:off x="685800" y="3001432"/>
            <a:ext cx="7315581" cy="275168"/>
            <a:chOff x="678053" y="1765300"/>
            <a:chExt cx="7315581" cy="275168"/>
          </a:xfrm>
        </p:grpSpPr>
        <p:sp>
          <p:nvSpPr>
            <p:cNvPr id="159" name="TextBox 158"/>
            <p:cNvSpPr txBox="1"/>
            <p:nvPr/>
          </p:nvSpPr>
          <p:spPr>
            <a:xfrm>
              <a:off x="678053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160" name="TextBox 159"/>
            <p:cNvSpPr txBox="1"/>
            <p:nvPr/>
          </p:nvSpPr>
          <p:spPr>
            <a:xfrm>
              <a:off x="1287653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161" name="TextBox 160"/>
            <p:cNvSpPr txBox="1"/>
            <p:nvPr/>
          </p:nvSpPr>
          <p:spPr>
            <a:xfrm>
              <a:off x="1948053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162" name="TextBox 161"/>
            <p:cNvSpPr txBox="1"/>
            <p:nvPr/>
          </p:nvSpPr>
          <p:spPr>
            <a:xfrm>
              <a:off x="2583053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163" name="TextBox 162"/>
            <p:cNvSpPr txBox="1"/>
            <p:nvPr/>
          </p:nvSpPr>
          <p:spPr>
            <a:xfrm>
              <a:off x="3192653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164" name="TextBox 163"/>
            <p:cNvSpPr txBox="1"/>
            <p:nvPr/>
          </p:nvSpPr>
          <p:spPr>
            <a:xfrm>
              <a:off x="3802253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165" name="TextBox 164"/>
            <p:cNvSpPr txBox="1"/>
            <p:nvPr/>
          </p:nvSpPr>
          <p:spPr>
            <a:xfrm>
              <a:off x="4411853" y="1794247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166" name="TextBox 165"/>
            <p:cNvSpPr txBox="1"/>
            <p:nvPr/>
          </p:nvSpPr>
          <p:spPr>
            <a:xfrm>
              <a:off x="5078603" y="1787897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167" name="TextBox 166"/>
            <p:cNvSpPr txBox="1"/>
            <p:nvPr/>
          </p:nvSpPr>
          <p:spPr>
            <a:xfrm>
              <a:off x="5631053" y="1787897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168" name="TextBox 167"/>
            <p:cNvSpPr txBox="1"/>
            <p:nvPr/>
          </p:nvSpPr>
          <p:spPr>
            <a:xfrm>
              <a:off x="6247003" y="1787897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169" name="TextBox 168"/>
            <p:cNvSpPr txBox="1"/>
            <p:nvPr/>
          </p:nvSpPr>
          <p:spPr>
            <a:xfrm>
              <a:off x="6920103" y="1794247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170" name="TextBox 169"/>
            <p:cNvSpPr txBox="1"/>
            <p:nvPr/>
          </p:nvSpPr>
          <p:spPr>
            <a:xfrm>
              <a:off x="7574153" y="1794247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grpSp>
        <p:nvGrpSpPr>
          <p:cNvPr id="171" name="Group 170"/>
          <p:cNvGrpSpPr/>
          <p:nvPr/>
        </p:nvGrpSpPr>
        <p:grpSpPr>
          <a:xfrm>
            <a:off x="685800" y="3763432"/>
            <a:ext cx="7315581" cy="275168"/>
            <a:chOff x="678053" y="1765300"/>
            <a:chExt cx="7315581" cy="275168"/>
          </a:xfrm>
        </p:grpSpPr>
        <p:sp>
          <p:nvSpPr>
            <p:cNvPr id="172" name="TextBox 171"/>
            <p:cNvSpPr txBox="1"/>
            <p:nvPr/>
          </p:nvSpPr>
          <p:spPr>
            <a:xfrm>
              <a:off x="678053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173" name="TextBox 172"/>
            <p:cNvSpPr txBox="1"/>
            <p:nvPr/>
          </p:nvSpPr>
          <p:spPr>
            <a:xfrm>
              <a:off x="1287653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174" name="TextBox 173"/>
            <p:cNvSpPr txBox="1"/>
            <p:nvPr/>
          </p:nvSpPr>
          <p:spPr>
            <a:xfrm>
              <a:off x="1948053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175" name="TextBox 174"/>
            <p:cNvSpPr txBox="1"/>
            <p:nvPr/>
          </p:nvSpPr>
          <p:spPr>
            <a:xfrm>
              <a:off x="2583053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176" name="TextBox 175"/>
            <p:cNvSpPr txBox="1"/>
            <p:nvPr/>
          </p:nvSpPr>
          <p:spPr>
            <a:xfrm>
              <a:off x="3192653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177" name="TextBox 176"/>
            <p:cNvSpPr txBox="1"/>
            <p:nvPr/>
          </p:nvSpPr>
          <p:spPr>
            <a:xfrm>
              <a:off x="3802253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178" name="TextBox 177"/>
            <p:cNvSpPr txBox="1"/>
            <p:nvPr/>
          </p:nvSpPr>
          <p:spPr>
            <a:xfrm>
              <a:off x="4411853" y="1794247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179" name="TextBox 178"/>
            <p:cNvSpPr txBox="1"/>
            <p:nvPr/>
          </p:nvSpPr>
          <p:spPr>
            <a:xfrm>
              <a:off x="5078603" y="1787897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180" name="TextBox 179"/>
            <p:cNvSpPr txBox="1"/>
            <p:nvPr/>
          </p:nvSpPr>
          <p:spPr>
            <a:xfrm>
              <a:off x="5631053" y="1787897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181" name="TextBox 180"/>
            <p:cNvSpPr txBox="1"/>
            <p:nvPr/>
          </p:nvSpPr>
          <p:spPr>
            <a:xfrm>
              <a:off x="6247003" y="1787897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182" name="TextBox 181"/>
            <p:cNvSpPr txBox="1"/>
            <p:nvPr/>
          </p:nvSpPr>
          <p:spPr>
            <a:xfrm>
              <a:off x="6920103" y="1794247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183" name="TextBox 182"/>
            <p:cNvSpPr txBox="1"/>
            <p:nvPr/>
          </p:nvSpPr>
          <p:spPr>
            <a:xfrm>
              <a:off x="7574153" y="1794247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grpSp>
        <p:nvGrpSpPr>
          <p:cNvPr id="184" name="Group 183"/>
          <p:cNvGrpSpPr/>
          <p:nvPr/>
        </p:nvGrpSpPr>
        <p:grpSpPr>
          <a:xfrm>
            <a:off x="685800" y="4191000"/>
            <a:ext cx="7315581" cy="275168"/>
            <a:chOff x="678053" y="1765300"/>
            <a:chExt cx="7315581" cy="275168"/>
          </a:xfrm>
        </p:grpSpPr>
        <p:sp>
          <p:nvSpPr>
            <p:cNvPr id="185" name="TextBox 184"/>
            <p:cNvSpPr txBox="1"/>
            <p:nvPr/>
          </p:nvSpPr>
          <p:spPr>
            <a:xfrm>
              <a:off x="678053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186" name="TextBox 185"/>
            <p:cNvSpPr txBox="1"/>
            <p:nvPr/>
          </p:nvSpPr>
          <p:spPr>
            <a:xfrm>
              <a:off x="1287653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187" name="TextBox 186"/>
            <p:cNvSpPr txBox="1"/>
            <p:nvPr/>
          </p:nvSpPr>
          <p:spPr>
            <a:xfrm>
              <a:off x="1948053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188" name="TextBox 187"/>
            <p:cNvSpPr txBox="1"/>
            <p:nvPr/>
          </p:nvSpPr>
          <p:spPr>
            <a:xfrm>
              <a:off x="2583053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189" name="TextBox 188"/>
            <p:cNvSpPr txBox="1"/>
            <p:nvPr/>
          </p:nvSpPr>
          <p:spPr>
            <a:xfrm>
              <a:off x="3192653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190" name="TextBox 189"/>
            <p:cNvSpPr txBox="1"/>
            <p:nvPr/>
          </p:nvSpPr>
          <p:spPr>
            <a:xfrm>
              <a:off x="3802253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191" name="TextBox 190"/>
            <p:cNvSpPr txBox="1"/>
            <p:nvPr/>
          </p:nvSpPr>
          <p:spPr>
            <a:xfrm>
              <a:off x="4411853" y="1794247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192" name="TextBox 191"/>
            <p:cNvSpPr txBox="1"/>
            <p:nvPr/>
          </p:nvSpPr>
          <p:spPr>
            <a:xfrm>
              <a:off x="5078603" y="1787897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193" name="TextBox 192"/>
            <p:cNvSpPr txBox="1"/>
            <p:nvPr/>
          </p:nvSpPr>
          <p:spPr>
            <a:xfrm>
              <a:off x="5631053" y="1787897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194" name="TextBox 193"/>
            <p:cNvSpPr txBox="1"/>
            <p:nvPr/>
          </p:nvSpPr>
          <p:spPr>
            <a:xfrm>
              <a:off x="6247003" y="1787897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195" name="TextBox 194"/>
            <p:cNvSpPr txBox="1"/>
            <p:nvPr/>
          </p:nvSpPr>
          <p:spPr>
            <a:xfrm>
              <a:off x="6920103" y="1794247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196" name="TextBox 195"/>
            <p:cNvSpPr txBox="1"/>
            <p:nvPr/>
          </p:nvSpPr>
          <p:spPr>
            <a:xfrm>
              <a:off x="7574153" y="1794247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grpSp>
        <p:nvGrpSpPr>
          <p:cNvPr id="197" name="Group 196"/>
          <p:cNvGrpSpPr/>
          <p:nvPr/>
        </p:nvGrpSpPr>
        <p:grpSpPr>
          <a:xfrm>
            <a:off x="685800" y="4677832"/>
            <a:ext cx="7315581" cy="275168"/>
            <a:chOff x="678053" y="1765300"/>
            <a:chExt cx="7315581" cy="275168"/>
          </a:xfrm>
        </p:grpSpPr>
        <p:sp>
          <p:nvSpPr>
            <p:cNvPr id="198" name="TextBox 197"/>
            <p:cNvSpPr txBox="1"/>
            <p:nvPr/>
          </p:nvSpPr>
          <p:spPr>
            <a:xfrm>
              <a:off x="678053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199" name="TextBox 198"/>
            <p:cNvSpPr txBox="1"/>
            <p:nvPr/>
          </p:nvSpPr>
          <p:spPr>
            <a:xfrm>
              <a:off x="1287653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200" name="TextBox 199"/>
            <p:cNvSpPr txBox="1"/>
            <p:nvPr/>
          </p:nvSpPr>
          <p:spPr>
            <a:xfrm>
              <a:off x="1948053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201" name="TextBox 200"/>
            <p:cNvSpPr txBox="1"/>
            <p:nvPr/>
          </p:nvSpPr>
          <p:spPr>
            <a:xfrm>
              <a:off x="2583053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202" name="TextBox 201"/>
            <p:cNvSpPr txBox="1"/>
            <p:nvPr/>
          </p:nvSpPr>
          <p:spPr>
            <a:xfrm>
              <a:off x="3192653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203" name="TextBox 202"/>
            <p:cNvSpPr txBox="1"/>
            <p:nvPr/>
          </p:nvSpPr>
          <p:spPr>
            <a:xfrm>
              <a:off x="3802253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204" name="TextBox 203"/>
            <p:cNvSpPr txBox="1"/>
            <p:nvPr/>
          </p:nvSpPr>
          <p:spPr>
            <a:xfrm>
              <a:off x="4411853" y="1794247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205" name="TextBox 204"/>
            <p:cNvSpPr txBox="1"/>
            <p:nvPr/>
          </p:nvSpPr>
          <p:spPr>
            <a:xfrm>
              <a:off x="5078603" y="1787897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206" name="TextBox 205"/>
            <p:cNvSpPr txBox="1"/>
            <p:nvPr/>
          </p:nvSpPr>
          <p:spPr>
            <a:xfrm>
              <a:off x="5631053" y="1787897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207" name="TextBox 206"/>
            <p:cNvSpPr txBox="1"/>
            <p:nvPr/>
          </p:nvSpPr>
          <p:spPr>
            <a:xfrm>
              <a:off x="6247003" y="1787897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208" name="TextBox 207"/>
            <p:cNvSpPr txBox="1"/>
            <p:nvPr/>
          </p:nvSpPr>
          <p:spPr>
            <a:xfrm>
              <a:off x="6920103" y="1794247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209" name="TextBox 208"/>
            <p:cNvSpPr txBox="1"/>
            <p:nvPr/>
          </p:nvSpPr>
          <p:spPr>
            <a:xfrm>
              <a:off x="7574153" y="1794247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grpSp>
        <p:nvGrpSpPr>
          <p:cNvPr id="210" name="Group 209"/>
          <p:cNvGrpSpPr/>
          <p:nvPr/>
        </p:nvGrpSpPr>
        <p:grpSpPr>
          <a:xfrm>
            <a:off x="685800" y="5135032"/>
            <a:ext cx="7315581" cy="275168"/>
            <a:chOff x="678053" y="1765300"/>
            <a:chExt cx="7315581" cy="275168"/>
          </a:xfrm>
        </p:grpSpPr>
        <p:sp>
          <p:nvSpPr>
            <p:cNvPr id="211" name="TextBox 210"/>
            <p:cNvSpPr txBox="1"/>
            <p:nvPr/>
          </p:nvSpPr>
          <p:spPr>
            <a:xfrm>
              <a:off x="678053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212" name="TextBox 211"/>
            <p:cNvSpPr txBox="1"/>
            <p:nvPr/>
          </p:nvSpPr>
          <p:spPr>
            <a:xfrm>
              <a:off x="1287653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213" name="TextBox 212"/>
            <p:cNvSpPr txBox="1"/>
            <p:nvPr/>
          </p:nvSpPr>
          <p:spPr>
            <a:xfrm>
              <a:off x="1948053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214" name="TextBox 213"/>
            <p:cNvSpPr txBox="1"/>
            <p:nvPr/>
          </p:nvSpPr>
          <p:spPr>
            <a:xfrm>
              <a:off x="2583053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215" name="TextBox 214"/>
            <p:cNvSpPr txBox="1"/>
            <p:nvPr/>
          </p:nvSpPr>
          <p:spPr>
            <a:xfrm>
              <a:off x="3192653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216" name="TextBox 215"/>
            <p:cNvSpPr txBox="1"/>
            <p:nvPr/>
          </p:nvSpPr>
          <p:spPr>
            <a:xfrm>
              <a:off x="3802253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217" name="TextBox 216"/>
            <p:cNvSpPr txBox="1"/>
            <p:nvPr/>
          </p:nvSpPr>
          <p:spPr>
            <a:xfrm>
              <a:off x="4411853" y="1794247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218" name="TextBox 217"/>
            <p:cNvSpPr txBox="1"/>
            <p:nvPr/>
          </p:nvSpPr>
          <p:spPr>
            <a:xfrm>
              <a:off x="5078603" y="1787897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219" name="TextBox 218"/>
            <p:cNvSpPr txBox="1"/>
            <p:nvPr/>
          </p:nvSpPr>
          <p:spPr>
            <a:xfrm>
              <a:off x="5631053" y="1787897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220" name="TextBox 219"/>
            <p:cNvSpPr txBox="1"/>
            <p:nvPr/>
          </p:nvSpPr>
          <p:spPr>
            <a:xfrm>
              <a:off x="6247003" y="1787897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221" name="TextBox 220"/>
            <p:cNvSpPr txBox="1"/>
            <p:nvPr/>
          </p:nvSpPr>
          <p:spPr>
            <a:xfrm>
              <a:off x="6920103" y="1794247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222" name="TextBox 221"/>
            <p:cNvSpPr txBox="1"/>
            <p:nvPr/>
          </p:nvSpPr>
          <p:spPr>
            <a:xfrm>
              <a:off x="7574153" y="1794247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327260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FF"/>
                </a:solidFill>
              </a:rPr>
              <a:t>2012</a:t>
            </a:r>
            <a:r>
              <a:rPr lang="en-US" dirty="0" smtClean="0"/>
              <a:t> </a:t>
            </a:r>
            <a:r>
              <a:rPr lang="en-US" dirty="0"/>
              <a:t>Continued WHAT We HAD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2DFF1-6A7E-5841-980E-96BA788216E4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65730" y="1253076"/>
            <a:ext cx="77348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 smtClean="0">
                <a:latin typeface="Comic Sans MS"/>
                <a:cs typeface="Comic Sans MS"/>
              </a:rPr>
              <a:t>--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 smtClean="0">
                <a:latin typeface="Comic Sans MS"/>
                <a:cs typeface="Comic Sans MS"/>
              </a:rPr>
              <a:t>--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++|</a:t>
            </a:r>
            <a:r>
              <a:rPr lang="en-US" sz="1000" dirty="0" smtClean="0">
                <a:latin typeface="Comic Sans MS"/>
                <a:cs typeface="Comic Sans MS"/>
              </a:rPr>
              <a:t>--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latin typeface="Comic Sans MS"/>
                <a:cs typeface="Comic Sans MS"/>
              </a:rPr>
              <a:t>-|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 smtClean="0">
                <a:latin typeface="Comic Sans MS"/>
                <a:cs typeface="Comic Sans MS"/>
              </a:rPr>
              <a:t>--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>
                <a:latin typeface="Comic Sans MS"/>
                <a:cs typeface="Comic Sans MS"/>
              </a:rPr>
              <a:t>--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+|</a:t>
            </a:r>
            <a:r>
              <a:rPr lang="en-US" sz="1000" dirty="0" smtClean="0">
                <a:latin typeface="Comic Sans MS"/>
                <a:cs typeface="Comic Sans MS"/>
              </a:rPr>
              <a:t>--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latin typeface="Comic Sans MS"/>
                <a:cs typeface="Comic Sans MS"/>
              </a:rPr>
              <a:t>-|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 smtClean="0">
                <a:latin typeface="Comic Sans MS"/>
                <a:cs typeface="Comic Sans MS"/>
              </a:rPr>
              <a:t>-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+|</a:t>
            </a:r>
            <a:r>
              <a:rPr lang="en-US" sz="1000" dirty="0" smtClean="0">
                <a:latin typeface="Comic Sans MS"/>
                <a:cs typeface="Comic Sans MS"/>
              </a:rPr>
              <a:t>--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latin typeface="Comic Sans MS"/>
                <a:cs typeface="Comic Sans MS"/>
              </a:rPr>
              <a:t>-|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 smtClean="0">
                <a:latin typeface="Comic Sans MS"/>
                <a:cs typeface="Comic Sans MS"/>
              </a:rPr>
              <a:t>-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>
                <a:latin typeface="Comic Sans MS"/>
                <a:cs typeface="Comic Sans MS"/>
              </a:rPr>
              <a:t>--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+|</a:t>
            </a:r>
            <a:r>
              <a:rPr lang="en-US" sz="1000" dirty="0" smtClean="0">
                <a:latin typeface="Comic Sans MS"/>
                <a:cs typeface="Comic Sans MS"/>
              </a:rPr>
              <a:t>--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 smtClean="0">
                <a:solidFill>
                  <a:srgbClr val="00FF00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solidFill>
                  <a:srgbClr val="00FF00"/>
                </a:solidFill>
                <a:latin typeface="Comic Sans MS"/>
                <a:cs typeface="Comic Sans MS"/>
              </a:rPr>
              <a:t>-</a:t>
            </a:r>
            <a:r>
              <a:rPr lang="en-US" sz="1000" dirty="0" smtClean="0">
                <a:latin typeface="Comic Sans MS"/>
                <a:cs typeface="Comic Sans MS"/>
              </a:rPr>
              <a:t>-|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 smtClean="0">
                <a:latin typeface="Comic Sans MS"/>
                <a:cs typeface="Comic Sans MS"/>
              </a:rPr>
              <a:t>--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>
                <a:latin typeface="Comic Sans MS"/>
                <a:cs typeface="Comic Sans MS"/>
              </a:rPr>
              <a:t>--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+|</a:t>
            </a:r>
            <a:r>
              <a:rPr lang="en-US" sz="1000" dirty="0" smtClean="0">
                <a:latin typeface="Comic Sans MS"/>
                <a:cs typeface="Comic Sans MS"/>
              </a:rPr>
              <a:t>--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latin typeface="Comic Sans MS"/>
                <a:cs typeface="Comic Sans MS"/>
              </a:rPr>
              <a:t>-|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++|</a:t>
            </a:r>
            <a:r>
              <a:rPr lang="en-US" sz="1000" dirty="0" smtClean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solidFill>
                  <a:srgbClr val="00FF00"/>
                </a:solidFill>
                <a:latin typeface="Comic Sans MS"/>
                <a:cs typeface="Comic Sans MS"/>
              </a:rPr>
              <a:t>-++--++--</a:t>
            </a:r>
            <a:r>
              <a:rPr lang="en-US" sz="1000" dirty="0" smtClean="0">
                <a:latin typeface="Comic Sans MS"/>
                <a:cs typeface="Comic Sans MS"/>
              </a:rPr>
              <a:t>|</a:t>
            </a:r>
            <a:endParaRPr lang="en-US" sz="1000" dirty="0">
              <a:solidFill>
                <a:srgbClr val="FF00FF"/>
              </a:solidFill>
              <a:latin typeface="Comic Sans MS"/>
              <a:cs typeface="Comic Sans MS"/>
            </a:endParaRPr>
          </a:p>
        </p:txBody>
      </p:sp>
      <p:cxnSp>
        <p:nvCxnSpPr>
          <p:cNvPr id="17" name="Straight Arrow Connector 16"/>
          <p:cNvCxnSpPr/>
          <p:nvPr/>
        </p:nvCxnSpPr>
        <p:spPr bwMode="auto">
          <a:xfrm flipV="1">
            <a:off x="143933" y="1212850"/>
            <a:ext cx="8343900" cy="127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9" name="TextBox 58"/>
          <p:cNvSpPr txBox="1"/>
          <p:nvPr/>
        </p:nvSpPr>
        <p:spPr>
          <a:xfrm>
            <a:off x="167747" y="1742014"/>
            <a:ext cx="77348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 smtClean="0">
                <a:latin typeface="Comic Sans MS"/>
                <a:cs typeface="Comic Sans MS"/>
              </a:rPr>
              <a:t>-|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 smtClean="0">
                <a:latin typeface="Comic Sans MS"/>
                <a:cs typeface="Comic Sans MS"/>
              </a:rPr>
              <a:t>-|-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+|</a:t>
            </a:r>
            <a:r>
              <a:rPr lang="en-US" sz="1000" dirty="0" smtClean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solidFill>
                  <a:srgbClr val="00FF00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solidFill>
                  <a:srgbClr val="00FF00"/>
                </a:solidFill>
                <a:latin typeface="Comic Sans MS"/>
                <a:cs typeface="Comic Sans MS"/>
              </a:rPr>
              <a:t>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+|+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 smtClean="0">
                <a:latin typeface="Comic Sans MS"/>
                <a:cs typeface="Comic Sans MS"/>
              </a:rPr>
              <a:t>-|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 smtClean="0">
                <a:latin typeface="Comic Sans MS"/>
                <a:cs typeface="Comic Sans MS"/>
              </a:rPr>
              <a:t>-|-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+|</a:t>
            </a:r>
            <a:r>
              <a:rPr lang="en-US" sz="1000" dirty="0" smtClean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+|+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 smtClean="0">
                <a:latin typeface="Comic Sans MS"/>
                <a:cs typeface="Comic Sans MS"/>
              </a:rPr>
              <a:t>-|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 smtClean="0">
                <a:latin typeface="Comic Sans MS"/>
                <a:cs typeface="Comic Sans MS"/>
              </a:rPr>
              <a:t>-|-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+|</a:t>
            </a:r>
            <a:r>
              <a:rPr lang="en-US" sz="1000" dirty="0" smtClean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00FF00"/>
                </a:solidFill>
                <a:latin typeface="Comic Sans MS"/>
                <a:cs typeface="Comic Sans MS"/>
              </a:rPr>
              <a:t>++-+--+-+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|</a:t>
            </a:r>
            <a:endParaRPr lang="en-US" sz="1000" dirty="0">
              <a:latin typeface="Comic Sans MS"/>
              <a:cs typeface="Comic Sans MS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76200" y="926068"/>
            <a:ext cx="1878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P1: as example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7889381" y="1676395"/>
            <a:ext cx="642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Blue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7874003" y="1185318"/>
            <a:ext cx="100710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CC66"/>
                </a:solidFill>
              </a:rPr>
              <a:t>Yellow</a:t>
            </a:r>
          </a:p>
          <a:p>
            <a:r>
              <a:rPr lang="en-US" sz="1600" dirty="0" smtClean="0">
                <a:solidFill>
                  <a:srgbClr val="FFCC66"/>
                </a:solidFill>
              </a:rPr>
              <a:t>PHENIX</a:t>
            </a:r>
            <a:endParaRPr lang="en-US" sz="1600" dirty="0">
              <a:solidFill>
                <a:srgbClr val="FFCC66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165734" y="2150589"/>
            <a:ext cx="77348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 smtClean="0">
                <a:latin typeface="Comic Sans MS"/>
                <a:cs typeface="Comic Sans MS"/>
              </a:rPr>
              <a:t>--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>
                <a:latin typeface="Comic Sans MS"/>
                <a:cs typeface="Comic Sans MS"/>
              </a:rPr>
              <a:t>--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+|</a:t>
            </a:r>
            <a:r>
              <a:rPr lang="en-US" sz="1000" dirty="0" smtClean="0">
                <a:latin typeface="Comic Sans MS"/>
                <a:cs typeface="Comic Sans MS"/>
              </a:rPr>
              <a:t>--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latin typeface="Comic Sans MS"/>
                <a:cs typeface="Comic Sans MS"/>
              </a:rPr>
              <a:t>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latin typeface="Comic Sans MS"/>
                <a:cs typeface="Comic Sans MS"/>
              </a:rPr>
              <a:t>-|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latin typeface="Comic Sans MS"/>
                <a:cs typeface="Comic Sans MS"/>
              </a:rPr>
              <a:t>--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++|</a:t>
            </a:r>
            <a:r>
              <a:rPr lang="en-US" sz="1000" dirty="0" smtClean="0">
                <a:latin typeface="Comic Sans MS"/>
                <a:cs typeface="Comic Sans MS"/>
              </a:rPr>
              <a:t>-</a:t>
            </a:r>
            <a:r>
              <a:rPr lang="en-US" sz="1000" dirty="0" smtClean="0">
                <a:solidFill>
                  <a:srgbClr val="00FF00"/>
                </a:solidFill>
                <a:latin typeface="Comic Sans MS"/>
                <a:cs typeface="Comic Sans MS"/>
              </a:rPr>
              <a:t>-++</a:t>
            </a:r>
            <a:r>
              <a:rPr lang="en-US" sz="1000" dirty="0">
                <a:solidFill>
                  <a:srgbClr val="00FF00"/>
                </a:solidFill>
                <a:latin typeface="Comic Sans MS"/>
                <a:cs typeface="Comic Sans MS"/>
              </a:rPr>
              <a:t>-</a:t>
            </a:r>
            <a:r>
              <a:rPr lang="en-US" sz="1000" dirty="0" smtClean="0">
                <a:solidFill>
                  <a:srgbClr val="00FF00"/>
                </a:solidFill>
                <a:latin typeface="Comic Sans MS"/>
                <a:cs typeface="Comic Sans MS"/>
              </a:rPr>
              <a:t>-++--</a:t>
            </a:r>
            <a:r>
              <a:rPr lang="en-US" sz="1000" dirty="0" smtClean="0">
                <a:latin typeface="Comic Sans MS"/>
                <a:cs typeface="Comic Sans MS"/>
              </a:rPr>
              <a:t>|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>
                <a:latin typeface="Comic Sans MS"/>
                <a:cs typeface="Comic Sans MS"/>
              </a:rPr>
              <a:t>--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>
                <a:latin typeface="Comic Sans MS"/>
                <a:cs typeface="Comic Sans MS"/>
              </a:rPr>
              <a:t>--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++|</a:t>
            </a:r>
            <a:r>
              <a:rPr lang="en-US" sz="1000" dirty="0">
                <a:latin typeface="Comic Sans MS"/>
                <a:cs typeface="Comic Sans MS"/>
              </a:rPr>
              <a:t>--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>
                <a:latin typeface="Comic Sans MS"/>
                <a:cs typeface="Comic Sans MS"/>
              </a:rPr>
              <a:t>--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>
                <a:latin typeface="Comic Sans MS"/>
                <a:cs typeface="Comic Sans MS"/>
              </a:rPr>
              <a:t>--|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>
                <a:latin typeface="Comic Sans MS"/>
                <a:cs typeface="Comic Sans MS"/>
              </a:rPr>
              <a:t>--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>
                <a:latin typeface="Comic Sans MS"/>
                <a:cs typeface="Comic Sans MS"/>
              </a:rPr>
              <a:t>--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++|</a:t>
            </a:r>
            <a:r>
              <a:rPr lang="en-US" sz="1000" dirty="0">
                <a:latin typeface="Comic Sans MS"/>
                <a:cs typeface="Comic Sans MS"/>
              </a:rPr>
              <a:t>--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>
                <a:latin typeface="Comic Sans MS"/>
                <a:cs typeface="Comic Sans MS"/>
              </a:rPr>
              <a:t>--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>
                <a:latin typeface="Comic Sans MS"/>
                <a:cs typeface="Comic Sans MS"/>
              </a:rPr>
              <a:t>--|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>
                <a:latin typeface="Comic Sans MS"/>
                <a:cs typeface="Comic Sans MS"/>
              </a:rPr>
              <a:t>--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>
                <a:latin typeface="Comic Sans MS"/>
                <a:cs typeface="Comic Sans MS"/>
              </a:rPr>
              <a:t>--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++|</a:t>
            </a:r>
            <a:r>
              <a:rPr lang="en-US" sz="1000" dirty="0">
                <a:latin typeface="Comic Sans MS"/>
                <a:cs typeface="Comic Sans MS"/>
              </a:rPr>
              <a:t>--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>
                <a:latin typeface="Comic Sans MS"/>
                <a:cs typeface="Comic Sans MS"/>
              </a:rPr>
              <a:t>--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>
                <a:latin typeface="Comic Sans MS"/>
                <a:cs typeface="Comic Sans MS"/>
              </a:rPr>
              <a:t>--|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>
                <a:latin typeface="Comic Sans MS"/>
                <a:cs typeface="Comic Sans MS"/>
              </a:rPr>
              <a:t>--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>
                <a:latin typeface="Comic Sans MS"/>
                <a:cs typeface="Comic Sans MS"/>
              </a:rPr>
              <a:t>--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++|</a:t>
            </a:r>
            <a:r>
              <a:rPr lang="en-US" sz="1000" dirty="0">
                <a:latin typeface="Comic Sans MS"/>
                <a:cs typeface="Comic Sans MS"/>
              </a:rPr>
              <a:t>--</a:t>
            </a:r>
            <a:r>
              <a:rPr lang="en-US" sz="10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1000" dirty="0">
                <a:latin typeface="Comic Sans MS"/>
                <a:cs typeface="Comic Sans MS"/>
              </a:rPr>
              <a:t>--</a:t>
            </a:r>
            <a:r>
              <a:rPr lang="en-US" sz="10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1000" dirty="0" smtClean="0">
                <a:solidFill>
                  <a:srgbClr val="00FF00"/>
                </a:solidFill>
                <a:latin typeface="Comic Sans MS"/>
                <a:cs typeface="Comic Sans MS"/>
              </a:rPr>
              <a:t>+</a:t>
            </a:r>
            <a:r>
              <a:rPr lang="en-US" sz="1000" dirty="0">
                <a:solidFill>
                  <a:srgbClr val="00FF00"/>
                </a:solidFill>
                <a:latin typeface="Comic Sans MS"/>
                <a:cs typeface="Comic Sans MS"/>
              </a:rPr>
              <a:t>-</a:t>
            </a:r>
            <a:r>
              <a:rPr lang="en-US" sz="1000" dirty="0" smtClean="0">
                <a:latin typeface="Comic Sans MS"/>
                <a:cs typeface="Comic Sans MS"/>
              </a:rPr>
              <a:t>-|</a:t>
            </a:r>
            <a:endParaRPr lang="en-US" sz="1000" dirty="0">
              <a:solidFill>
                <a:srgbClr val="FF00FF"/>
              </a:solidFill>
              <a:latin typeface="Comic Sans MS"/>
              <a:cs typeface="Comic Sans MS"/>
            </a:endParaRPr>
          </a:p>
        </p:txBody>
      </p:sp>
      <p:grpSp>
        <p:nvGrpSpPr>
          <p:cNvPr id="77" name="Group 76"/>
          <p:cNvGrpSpPr/>
          <p:nvPr/>
        </p:nvGrpSpPr>
        <p:grpSpPr>
          <a:xfrm>
            <a:off x="738004" y="2256400"/>
            <a:ext cx="7147005" cy="258921"/>
            <a:chOff x="730250" y="1765300"/>
            <a:chExt cx="7147005" cy="258921"/>
          </a:xfrm>
        </p:grpSpPr>
        <p:sp>
          <p:nvSpPr>
            <p:cNvPr id="78" name="TextBox 77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211446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1871846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2532246" y="17653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3198996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1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3802246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4411846" y="1777279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3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5078596" y="1770929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4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5707246" y="1770929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5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6316846" y="1770929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6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6926446" y="1777279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7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7536046" y="1769533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8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</p:grpSp>
      <p:sp>
        <p:nvSpPr>
          <p:cNvPr id="90" name="TextBox 89"/>
          <p:cNvSpPr txBox="1"/>
          <p:nvPr/>
        </p:nvSpPr>
        <p:spPr>
          <a:xfrm>
            <a:off x="7848600" y="2099739"/>
            <a:ext cx="79040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CC66"/>
                </a:solidFill>
              </a:rPr>
              <a:t>Yellow</a:t>
            </a:r>
          </a:p>
          <a:p>
            <a:r>
              <a:rPr lang="en-US" sz="1600" dirty="0" smtClean="0">
                <a:solidFill>
                  <a:srgbClr val="FFCC66"/>
                </a:solidFill>
              </a:rPr>
              <a:t>STAR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237067" y="2785534"/>
            <a:ext cx="7807884" cy="2862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         Dropped Bunches                   Colliding bunches</a:t>
            </a:r>
          </a:p>
          <a:p>
            <a:r>
              <a:rPr lang="en-US" dirty="0" smtClean="0"/>
              <a:t>P1:     </a:t>
            </a:r>
            <a:r>
              <a:rPr lang="en-US" dirty="0" smtClean="0">
                <a:solidFill>
                  <a:srgbClr val="FFCC66"/>
                </a:solidFill>
              </a:rPr>
              <a:t>Y:</a:t>
            </a:r>
            <a:r>
              <a:rPr lang="en-US" dirty="0" smtClean="0"/>
              <a:t> 5+/6- </a:t>
            </a:r>
            <a:r>
              <a:rPr lang="en-US" dirty="0" smtClean="0">
                <a:solidFill>
                  <a:srgbClr val="0000FF"/>
                </a:solidFill>
              </a:rPr>
              <a:t>B:</a:t>
            </a:r>
            <a:r>
              <a:rPr lang="en-US" dirty="0" smtClean="0"/>
              <a:t> 6+/5-    STAR: 102x102   PHENIX: 107x107</a:t>
            </a:r>
          </a:p>
          <a:p>
            <a:r>
              <a:rPr lang="en-US" dirty="0" smtClean="0"/>
              <a:t>P2:     </a:t>
            </a:r>
            <a:r>
              <a:rPr lang="en-US" dirty="0" smtClean="0">
                <a:solidFill>
                  <a:srgbClr val="FFCC66"/>
                </a:solidFill>
              </a:rPr>
              <a:t>Y</a:t>
            </a:r>
            <a:r>
              <a:rPr lang="en-US" dirty="0">
                <a:solidFill>
                  <a:srgbClr val="FFCC66"/>
                </a:solidFill>
              </a:rPr>
              <a:t>:</a:t>
            </a:r>
            <a:r>
              <a:rPr lang="en-US" dirty="0"/>
              <a:t> 5</a:t>
            </a:r>
            <a:r>
              <a:rPr lang="en-US" dirty="0" smtClean="0"/>
              <a:t>+/6- </a:t>
            </a:r>
            <a:r>
              <a:rPr lang="en-US" dirty="0">
                <a:solidFill>
                  <a:srgbClr val="0000FF"/>
                </a:solidFill>
              </a:rPr>
              <a:t>B:</a:t>
            </a:r>
            <a:r>
              <a:rPr lang="en-US" dirty="0"/>
              <a:t> </a:t>
            </a:r>
            <a:r>
              <a:rPr lang="en-US" dirty="0" smtClean="0"/>
              <a:t>5+/6-</a:t>
            </a:r>
            <a:r>
              <a:rPr lang="en-US" dirty="0"/>
              <a:t> </a:t>
            </a:r>
            <a:r>
              <a:rPr lang="en-US" dirty="0" smtClean="0"/>
              <a:t>   STAR</a:t>
            </a:r>
            <a:r>
              <a:rPr lang="en-US" dirty="0"/>
              <a:t>: 102x102   PHENIX: </a:t>
            </a:r>
            <a:r>
              <a:rPr lang="en-US" dirty="0" smtClean="0"/>
              <a:t>107x107      </a:t>
            </a:r>
          </a:p>
          <a:p>
            <a:r>
              <a:rPr lang="en-US" dirty="0" smtClean="0"/>
              <a:t>P3:</a:t>
            </a:r>
            <a:r>
              <a:rPr lang="en-US" dirty="0" smtClean="0">
                <a:solidFill>
                  <a:srgbClr val="FFCC66"/>
                </a:solidFill>
              </a:rPr>
              <a:t>     Y</a:t>
            </a:r>
            <a:r>
              <a:rPr lang="en-US" dirty="0">
                <a:solidFill>
                  <a:srgbClr val="FFCC66"/>
                </a:solidFill>
              </a:rPr>
              <a:t>:</a:t>
            </a:r>
            <a:r>
              <a:rPr lang="en-US" dirty="0"/>
              <a:t> </a:t>
            </a:r>
            <a:r>
              <a:rPr lang="en-US" dirty="0" smtClean="0"/>
              <a:t>6+/5- </a:t>
            </a:r>
            <a:r>
              <a:rPr lang="en-US" dirty="0">
                <a:solidFill>
                  <a:srgbClr val="0000FF"/>
                </a:solidFill>
              </a:rPr>
              <a:t>B:</a:t>
            </a:r>
            <a:r>
              <a:rPr lang="en-US" dirty="0"/>
              <a:t> 6</a:t>
            </a:r>
            <a:r>
              <a:rPr lang="en-US" dirty="0" smtClean="0"/>
              <a:t>+/5-</a:t>
            </a:r>
            <a:r>
              <a:rPr lang="en-US" dirty="0"/>
              <a:t> </a:t>
            </a:r>
            <a:r>
              <a:rPr lang="en-US" dirty="0" smtClean="0"/>
              <a:t>   STAR</a:t>
            </a:r>
            <a:r>
              <a:rPr lang="en-US" dirty="0"/>
              <a:t>: 102x102   PHENIX: </a:t>
            </a:r>
            <a:r>
              <a:rPr lang="en-US" dirty="0" smtClean="0"/>
              <a:t>107x107</a:t>
            </a:r>
          </a:p>
          <a:p>
            <a:r>
              <a:rPr lang="en-US" dirty="0" smtClean="0"/>
              <a:t>P4:</a:t>
            </a:r>
            <a:r>
              <a:rPr lang="en-US" dirty="0" smtClean="0">
                <a:solidFill>
                  <a:srgbClr val="FFCC66"/>
                </a:solidFill>
              </a:rPr>
              <a:t>     </a:t>
            </a:r>
            <a:r>
              <a:rPr lang="en-US" dirty="0">
                <a:solidFill>
                  <a:srgbClr val="FFCC66"/>
                </a:solidFill>
              </a:rPr>
              <a:t>Y:</a:t>
            </a:r>
            <a:r>
              <a:rPr lang="en-US" dirty="0"/>
              <a:t> 6+/5- </a:t>
            </a:r>
            <a:r>
              <a:rPr lang="en-US" dirty="0">
                <a:solidFill>
                  <a:srgbClr val="0000FF"/>
                </a:solidFill>
              </a:rPr>
              <a:t>B:</a:t>
            </a:r>
            <a:r>
              <a:rPr lang="en-US" dirty="0"/>
              <a:t> </a:t>
            </a:r>
            <a:r>
              <a:rPr lang="en-US" dirty="0" smtClean="0"/>
              <a:t>5+/6-</a:t>
            </a:r>
            <a:r>
              <a:rPr lang="en-US" dirty="0"/>
              <a:t> </a:t>
            </a:r>
            <a:r>
              <a:rPr lang="en-US" dirty="0" smtClean="0"/>
              <a:t>   STAR</a:t>
            </a:r>
            <a:r>
              <a:rPr lang="en-US" dirty="0"/>
              <a:t>: 102x102   PHENIX: </a:t>
            </a:r>
            <a:r>
              <a:rPr lang="en-US" dirty="0" smtClean="0"/>
              <a:t>107x107</a:t>
            </a:r>
          </a:p>
          <a:p>
            <a:endParaRPr lang="en-US" dirty="0"/>
          </a:p>
          <a:p>
            <a:r>
              <a:rPr lang="en-US" dirty="0" smtClean="0"/>
              <a:t>P5:     </a:t>
            </a:r>
            <a:r>
              <a:rPr lang="en-US" dirty="0">
                <a:solidFill>
                  <a:srgbClr val="FFCC66"/>
                </a:solidFill>
              </a:rPr>
              <a:t>Y:</a:t>
            </a:r>
            <a:r>
              <a:rPr lang="en-US" dirty="0"/>
              <a:t> </a:t>
            </a:r>
            <a:r>
              <a:rPr lang="en-US" dirty="0" smtClean="0"/>
              <a:t>6+/5- </a:t>
            </a:r>
            <a:r>
              <a:rPr lang="en-US" dirty="0">
                <a:solidFill>
                  <a:srgbClr val="0000FF"/>
                </a:solidFill>
              </a:rPr>
              <a:t>B:</a:t>
            </a:r>
            <a:r>
              <a:rPr lang="en-US" dirty="0"/>
              <a:t> </a:t>
            </a:r>
            <a:r>
              <a:rPr lang="en-US" dirty="0" smtClean="0"/>
              <a:t>5+/6-</a:t>
            </a:r>
            <a:r>
              <a:rPr lang="en-US" dirty="0"/>
              <a:t> </a:t>
            </a:r>
            <a:r>
              <a:rPr lang="en-US" dirty="0" smtClean="0"/>
              <a:t>   STAR</a:t>
            </a:r>
            <a:r>
              <a:rPr lang="en-US" dirty="0"/>
              <a:t>: 102x102   PHENIX: </a:t>
            </a:r>
            <a:r>
              <a:rPr lang="en-US" dirty="0" smtClean="0"/>
              <a:t>107x107</a:t>
            </a:r>
            <a:endParaRPr lang="en-US" dirty="0"/>
          </a:p>
          <a:p>
            <a:r>
              <a:rPr lang="en-US" dirty="0" smtClean="0"/>
              <a:t>P6:     </a:t>
            </a:r>
            <a:r>
              <a:rPr lang="en-US" dirty="0">
                <a:solidFill>
                  <a:srgbClr val="FFCC66"/>
                </a:solidFill>
              </a:rPr>
              <a:t>Y:</a:t>
            </a:r>
            <a:r>
              <a:rPr lang="en-US" dirty="0"/>
              <a:t> 5+/6- </a:t>
            </a:r>
            <a:r>
              <a:rPr lang="en-US" dirty="0">
                <a:solidFill>
                  <a:srgbClr val="0000FF"/>
                </a:solidFill>
              </a:rPr>
              <a:t>B:</a:t>
            </a:r>
            <a:r>
              <a:rPr lang="en-US" dirty="0"/>
              <a:t> 5+/6</a:t>
            </a:r>
            <a:r>
              <a:rPr lang="en-US" dirty="0" smtClean="0"/>
              <a:t>-</a:t>
            </a:r>
            <a:r>
              <a:rPr lang="en-US" dirty="0"/>
              <a:t> </a:t>
            </a:r>
            <a:r>
              <a:rPr lang="en-US" dirty="0" smtClean="0"/>
              <a:t>   STAR</a:t>
            </a:r>
            <a:r>
              <a:rPr lang="en-US" dirty="0"/>
              <a:t>: 102x102   PHENIX: </a:t>
            </a:r>
            <a:r>
              <a:rPr lang="en-US" dirty="0" smtClean="0"/>
              <a:t>107x107       </a:t>
            </a:r>
            <a:endParaRPr lang="en-US" dirty="0"/>
          </a:p>
          <a:p>
            <a:r>
              <a:rPr lang="en-US" dirty="0" smtClean="0">
                <a:solidFill>
                  <a:srgbClr val="FF00FF"/>
                </a:solidFill>
              </a:rPr>
              <a:t>P7</a:t>
            </a:r>
            <a:r>
              <a:rPr lang="en-US" dirty="0" smtClean="0"/>
              <a:t>:</a:t>
            </a:r>
            <a:r>
              <a:rPr lang="en-US" dirty="0" smtClean="0">
                <a:solidFill>
                  <a:srgbClr val="FFCC66"/>
                </a:solidFill>
              </a:rPr>
              <a:t>     </a:t>
            </a:r>
            <a:r>
              <a:rPr lang="en-US" dirty="0">
                <a:solidFill>
                  <a:srgbClr val="FFCC66"/>
                </a:solidFill>
              </a:rPr>
              <a:t>Y:</a:t>
            </a:r>
            <a:r>
              <a:rPr lang="en-US" dirty="0"/>
              <a:t> </a:t>
            </a:r>
            <a:r>
              <a:rPr lang="en-US" dirty="0" smtClean="0"/>
              <a:t>7+/4- </a:t>
            </a:r>
            <a:r>
              <a:rPr lang="en-US" dirty="0">
                <a:solidFill>
                  <a:srgbClr val="0000FF"/>
                </a:solidFill>
              </a:rPr>
              <a:t>B:</a:t>
            </a:r>
            <a:r>
              <a:rPr lang="en-US" dirty="0"/>
              <a:t> 6+/5</a:t>
            </a:r>
            <a:r>
              <a:rPr lang="en-US" dirty="0" smtClean="0"/>
              <a:t>-</a:t>
            </a:r>
            <a:r>
              <a:rPr lang="en-US" dirty="0"/>
              <a:t> </a:t>
            </a:r>
            <a:r>
              <a:rPr lang="en-US" dirty="0" smtClean="0"/>
              <a:t>   STAR</a:t>
            </a:r>
            <a:r>
              <a:rPr lang="en-US" dirty="0"/>
              <a:t>: </a:t>
            </a:r>
            <a:r>
              <a:rPr lang="en-US" dirty="0" smtClean="0"/>
              <a:t>100x100   </a:t>
            </a:r>
            <a:r>
              <a:rPr lang="en-US" dirty="0"/>
              <a:t>PHENIX: </a:t>
            </a:r>
            <a:r>
              <a:rPr lang="en-US" dirty="0" smtClean="0"/>
              <a:t>107x107    </a:t>
            </a:r>
            <a:r>
              <a:rPr lang="en-US" dirty="0" smtClean="0">
                <a:sym typeface="Wingdings"/>
              </a:rPr>
              <a:t> Pattern had a bug</a:t>
            </a:r>
            <a:endParaRPr lang="en-US" dirty="0"/>
          </a:p>
          <a:p>
            <a:r>
              <a:rPr lang="en-US" dirty="0" smtClean="0"/>
              <a:t>P8:</a:t>
            </a:r>
            <a:r>
              <a:rPr lang="en-US" dirty="0" smtClean="0">
                <a:solidFill>
                  <a:srgbClr val="FFCC66"/>
                </a:solidFill>
              </a:rPr>
              <a:t>     </a:t>
            </a:r>
            <a:r>
              <a:rPr lang="en-US" dirty="0">
                <a:solidFill>
                  <a:srgbClr val="FFCC66"/>
                </a:solidFill>
              </a:rPr>
              <a:t>Y:</a:t>
            </a:r>
            <a:r>
              <a:rPr lang="en-US" dirty="0"/>
              <a:t> </a:t>
            </a:r>
            <a:r>
              <a:rPr lang="en-US" dirty="0" smtClean="0"/>
              <a:t>5+/6- </a:t>
            </a:r>
            <a:r>
              <a:rPr lang="en-US" dirty="0">
                <a:solidFill>
                  <a:srgbClr val="0000FF"/>
                </a:solidFill>
              </a:rPr>
              <a:t>B:</a:t>
            </a:r>
            <a:r>
              <a:rPr lang="en-US" dirty="0"/>
              <a:t> </a:t>
            </a:r>
            <a:r>
              <a:rPr lang="en-US" dirty="0" smtClean="0"/>
              <a:t>6+/5-</a:t>
            </a:r>
            <a:r>
              <a:rPr lang="en-US" dirty="0"/>
              <a:t> </a:t>
            </a:r>
            <a:r>
              <a:rPr lang="en-US" dirty="0" smtClean="0"/>
              <a:t>   STAR</a:t>
            </a:r>
            <a:r>
              <a:rPr lang="en-US" dirty="0"/>
              <a:t>: 102x102   PHENIX: </a:t>
            </a:r>
            <a:r>
              <a:rPr lang="en-US" dirty="0" smtClean="0"/>
              <a:t>107x107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96334" y="5791200"/>
            <a:ext cx="3607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FF00"/>
                </a:solidFill>
              </a:rPr>
              <a:t>green bunches: </a:t>
            </a:r>
            <a:r>
              <a:rPr lang="en-US" dirty="0" smtClean="0"/>
              <a:t>empty bunches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E.C. Aschenauer/ O. Eyser</a:t>
            </a:r>
            <a:endParaRPr lang="en-US"/>
          </a:p>
        </p:txBody>
      </p:sp>
      <p:grpSp>
        <p:nvGrpSpPr>
          <p:cNvPr id="55" name="Group 54"/>
          <p:cNvGrpSpPr/>
          <p:nvPr/>
        </p:nvGrpSpPr>
        <p:grpSpPr>
          <a:xfrm>
            <a:off x="685800" y="1371600"/>
            <a:ext cx="7315581" cy="275168"/>
            <a:chOff x="678053" y="1765300"/>
            <a:chExt cx="7315581" cy="275168"/>
          </a:xfrm>
        </p:grpSpPr>
        <p:sp>
          <p:nvSpPr>
            <p:cNvPr id="56" name="TextBox 55"/>
            <p:cNvSpPr txBox="1"/>
            <p:nvPr/>
          </p:nvSpPr>
          <p:spPr>
            <a:xfrm>
              <a:off x="678053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287653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1948053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2583053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3192653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3802253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4411853" y="1794247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5078603" y="1787897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5631053" y="1787897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6247003" y="1787897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6920103" y="1794247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7574153" y="1794247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685800" y="1858432"/>
            <a:ext cx="7315581" cy="275168"/>
            <a:chOff x="678053" y="1765300"/>
            <a:chExt cx="7315581" cy="275168"/>
          </a:xfrm>
        </p:grpSpPr>
        <p:sp>
          <p:nvSpPr>
            <p:cNvPr id="102" name="TextBox 101"/>
            <p:cNvSpPr txBox="1"/>
            <p:nvPr/>
          </p:nvSpPr>
          <p:spPr>
            <a:xfrm>
              <a:off x="678053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1287653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1948053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2583053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3192653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3802253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4411853" y="1794247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5078603" y="1787897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5631053" y="1787897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6247003" y="1787897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6920103" y="1794247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7574153" y="1794247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567885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Spin Pattern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double </a:t>
            </a:r>
            <a:r>
              <a:rPr lang="en-US" dirty="0" err="1" smtClean="0"/>
              <a:t>helicity</a:t>
            </a:r>
            <a:r>
              <a:rPr lang="en-US" dirty="0" smtClean="0"/>
              <a:t> measurements:</a:t>
            </a:r>
          </a:p>
          <a:p>
            <a:pPr lvl="1"/>
            <a:r>
              <a:rPr lang="en-US" dirty="0" smtClean="0"/>
              <a:t>Equal number of bunch crossings with same and opposite </a:t>
            </a:r>
            <a:r>
              <a:rPr lang="en-US" dirty="0" err="1" smtClean="0"/>
              <a:t>helicities</a:t>
            </a:r>
            <a:endParaRPr lang="en-US" dirty="0" smtClean="0"/>
          </a:p>
          <a:p>
            <a:pPr lvl="1"/>
            <a:r>
              <a:rPr lang="en-US" dirty="0" smtClean="0"/>
              <a:t>PHENIX needs even/odd cross checks</a:t>
            </a:r>
          </a:p>
          <a:p>
            <a:pPr lvl="1"/>
            <a:r>
              <a:rPr lang="en-US" dirty="0" smtClean="0"/>
              <a:t>Abort gaps are aligned at PHENIX, STAR collides blue 1 with yellow 81</a:t>
            </a:r>
          </a:p>
          <a:p>
            <a:pPr lvl="1"/>
            <a:r>
              <a:rPr lang="en-US" dirty="0" smtClean="0"/>
              <a:t>STAR wants different crossing pattern after abort gaps</a:t>
            </a:r>
          </a:p>
          <a:p>
            <a:pPr lvl="1"/>
            <a:r>
              <a:rPr lang="en-US" dirty="0" err="1" smtClean="0"/>
              <a:t>Helicity</a:t>
            </a:r>
            <a:r>
              <a:rPr lang="en-US" dirty="0" smtClean="0"/>
              <a:t> states distributed equally over filled bunches</a:t>
            </a:r>
          </a:p>
          <a:p>
            <a:pPr lvl="1"/>
            <a:r>
              <a:rPr lang="en-US" dirty="0" smtClean="0"/>
              <a:t>Change beam patterns from fill to fill, four basic beam patterns → eight different crossing </a:t>
            </a:r>
            <a:r>
              <a:rPr lang="en-US" dirty="0" smtClean="0"/>
              <a:t>patterns</a:t>
            </a:r>
          </a:p>
          <a:p>
            <a:pPr lvl="1"/>
            <a:r>
              <a:rPr lang="en-US" dirty="0" smtClean="0"/>
              <a:t>Assumption: no empty bunches needed for e-lens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E.C. Aschenauer/ O. Eyser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6B1D2-9F4A-4487-A4FC-D9A9DF316B4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4386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</a:t>
            </a:r>
            <a:r>
              <a:rPr lang="en-US" dirty="0" smtClean="0"/>
              <a:t>asic Pattern with 24 Bunches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152400" y="1112837"/>
            <a:ext cx="8915400" cy="5059363"/>
          </a:xfrm>
          <a:prstGeom prst="rect">
            <a:avLst/>
          </a:prstGeom>
        </p:spPr>
        <p:txBody>
          <a:bodyPr/>
          <a:lstStyle>
            <a:lvl1pPr marL="290513" indent="-290513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2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92150" indent="-290513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12 bunches  possible, but very hard to equalize crossings for all </a:t>
            </a:r>
            <a:r>
              <a:rPr lang="en-US" dirty="0" smtClean="0"/>
              <a:t>requirements</a:t>
            </a:r>
            <a:r>
              <a:rPr lang="en-US" dirty="0"/>
              <a:t>, i.e. to fulfill </a:t>
            </a:r>
            <a:r>
              <a:rPr lang="en-US" dirty="0" smtClean="0"/>
              <a:t>PHENIX </a:t>
            </a:r>
            <a:r>
              <a:rPr lang="en-US" dirty="0"/>
              <a:t>even / odd</a:t>
            </a:r>
            <a:endParaRPr lang="en-US" dirty="0" smtClean="0"/>
          </a:p>
          <a:p>
            <a:r>
              <a:rPr lang="en-US" dirty="0" smtClean="0"/>
              <a:t>Use 24 bunches </a:t>
            </a:r>
            <a:r>
              <a:rPr lang="en-US" dirty="0" smtClean="0"/>
              <a:t>instead</a:t>
            </a: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1371600" y="2910840"/>
            <a:ext cx="365760" cy="36576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+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1789611" y="2910840"/>
            <a:ext cx="365760" cy="36576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-</a:t>
            </a:r>
            <a:endParaRPr lang="en-US" b="1" dirty="0"/>
          </a:p>
        </p:txBody>
      </p:sp>
      <p:sp>
        <p:nvSpPr>
          <p:cNvPr id="6" name="Rectangle 5"/>
          <p:cNvSpPr/>
          <p:nvPr/>
        </p:nvSpPr>
        <p:spPr>
          <a:xfrm>
            <a:off x="2207622" y="2910840"/>
            <a:ext cx="365760" cy="36576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+</a:t>
            </a:r>
            <a:endParaRPr lang="en-US" b="1" dirty="0"/>
          </a:p>
        </p:txBody>
      </p:sp>
      <p:sp>
        <p:nvSpPr>
          <p:cNvPr id="7" name="Rectangle 6"/>
          <p:cNvSpPr/>
          <p:nvPr/>
        </p:nvSpPr>
        <p:spPr>
          <a:xfrm>
            <a:off x="2625633" y="2910840"/>
            <a:ext cx="365760" cy="36576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-</a:t>
            </a:r>
            <a:endParaRPr lang="en-US" b="1" dirty="0"/>
          </a:p>
        </p:txBody>
      </p:sp>
      <p:sp>
        <p:nvSpPr>
          <p:cNvPr id="8" name="Rectangle 7"/>
          <p:cNvSpPr/>
          <p:nvPr/>
        </p:nvSpPr>
        <p:spPr>
          <a:xfrm>
            <a:off x="3461655" y="2910840"/>
            <a:ext cx="365760" cy="36576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+</a:t>
            </a:r>
            <a:endParaRPr lang="en-US" b="1" dirty="0"/>
          </a:p>
        </p:txBody>
      </p:sp>
      <p:sp>
        <p:nvSpPr>
          <p:cNvPr id="9" name="Rectangle 8"/>
          <p:cNvSpPr/>
          <p:nvPr/>
        </p:nvSpPr>
        <p:spPr>
          <a:xfrm>
            <a:off x="3879666" y="2910840"/>
            <a:ext cx="365760" cy="36576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-</a:t>
            </a:r>
            <a:endParaRPr lang="en-US" b="1" dirty="0"/>
          </a:p>
        </p:txBody>
      </p:sp>
      <p:sp>
        <p:nvSpPr>
          <p:cNvPr id="10" name="Rectangle 9"/>
          <p:cNvSpPr/>
          <p:nvPr/>
        </p:nvSpPr>
        <p:spPr>
          <a:xfrm>
            <a:off x="4297680" y="2910840"/>
            <a:ext cx="365760" cy="36576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+</a:t>
            </a:r>
            <a:endParaRPr lang="en-US" b="1" dirty="0"/>
          </a:p>
        </p:txBody>
      </p:sp>
      <p:sp>
        <p:nvSpPr>
          <p:cNvPr id="11" name="Rectangle 10"/>
          <p:cNvSpPr/>
          <p:nvPr/>
        </p:nvSpPr>
        <p:spPr>
          <a:xfrm>
            <a:off x="3043644" y="2910840"/>
            <a:ext cx="365760" cy="36576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-</a:t>
            </a:r>
            <a:endParaRPr lang="en-US" b="1" dirty="0"/>
          </a:p>
        </p:txBody>
      </p:sp>
      <p:sp>
        <p:nvSpPr>
          <p:cNvPr id="12" name="Rectangle 11"/>
          <p:cNvSpPr/>
          <p:nvPr/>
        </p:nvSpPr>
        <p:spPr>
          <a:xfrm>
            <a:off x="3043644" y="3383280"/>
            <a:ext cx="365760" cy="36576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+</a:t>
            </a:r>
            <a:endParaRPr lang="en-US" b="1" dirty="0"/>
          </a:p>
        </p:txBody>
      </p:sp>
      <p:sp>
        <p:nvSpPr>
          <p:cNvPr id="13" name="Rectangle 12"/>
          <p:cNvSpPr/>
          <p:nvPr/>
        </p:nvSpPr>
        <p:spPr>
          <a:xfrm>
            <a:off x="3461655" y="3383280"/>
            <a:ext cx="365760" cy="36576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-</a:t>
            </a:r>
            <a:endParaRPr lang="en-US" b="1" dirty="0"/>
          </a:p>
        </p:txBody>
      </p:sp>
      <p:sp>
        <p:nvSpPr>
          <p:cNvPr id="14" name="Rectangle 13"/>
          <p:cNvSpPr/>
          <p:nvPr/>
        </p:nvSpPr>
        <p:spPr>
          <a:xfrm>
            <a:off x="3879666" y="3383280"/>
            <a:ext cx="365760" cy="36576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+</a:t>
            </a:r>
            <a:endParaRPr lang="en-US" b="1" dirty="0"/>
          </a:p>
        </p:txBody>
      </p:sp>
      <p:sp>
        <p:nvSpPr>
          <p:cNvPr id="15" name="Rectangle 14"/>
          <p:cNvSpPr/>
          <p:nvPr/>
        </p:nvSpPr>
        <p:spPr>
          <a:xfrm>
            <a:off x="4297680" y="3383280"/>
            <a:ext cx="365760" cy="36576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-</a:t>
            </a:r>
            <a:endParaRPr lang="en-US" b="1" dirty="0"/>
          </a:p>
        </p:txBody>
      </p:sp>
      <p:sp>
        <p:nvSpPr>
          <p:cNvPr id="16" name="Rectangle 15"/>
          <p:cNvSpPr/>
          <p:nvPr/>
        </p:nvSpPr>
        <p:spPr>
          <a:xfrm>
            <a:off x="1789611" y="3383280"/>
            <a:ext cx="365760" cy="36576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+</a:t>
            </a:r>
            <a:endParaRPr lang="en-US" b="1" dirty="0"/>
          </a:p>
        </p:txBody>
      </p:sp>
      <p:sp>
        <p:nvSpPr>
          <p:cNvPr id="17" name="Rectangle 16"/>
          <p:cNvSpPr/>
          <p:nvPr/>
        </p:nvSpPr>
        <p:spPr>
          <a:xfrm>
            <a:off x="2207622" y="3383280"/>
            <a:ext cx="365760" cy="36576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-</a:t>
            </a:r>
            <a:endParaRPr lang="en-US" b="1" dirty="0"/>
          </a:p>
        </p:txBody>
      </p:sp>
      <p:sp>
        <p:nvSpPr>
          <p:cNvPr id="18" name="Rectangle 17"/>
          <p:cNvSpPr/>
          <p:nvPr/>
        </p:nvSpPr>
        <p:spPr>
          <a:xfrm>
            <a:off x="2625633" y="3383280"/>
            <a:ext cx="365760" cy="36576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+</a:t>
            </a:r>
            <a:endParaRPr lang="en-US" b="1" dirty="0"/>
          </a:p>
        </p:txBody>
      </p:sp>
      <p:sp>
        <p:nvSpPr>
          <p:cNvPr id="19" name="Rectangle 18"/>
          <p:cNvSpPr/>
          <p:nvPr/>
        </p:nvSpPr>
        <p:spPr>
          <a:xfrm>
            <a:off x="1371600" y="3383280"/>
            <a:ext cx="365760" cy="36576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-</a:t>
            </a:r>
            <a:endParaRPr lang="en-US" b="1" dirty="0"/>
          </a:p>
        </p:txBody>
      </p:sp>
      <p:sp>
        <p:nvSpPr>
          <p:cNvPr id="20" name="Rectangle 19"/>
          <p:cNvSpPr/>
          <p:nvPr/>
        </p:nvSpPr>
        <p:spPr>
          <a:xfrm>
            <a:off x="1371600" y="3825240"/>
            <a:ext cx="365760" cy="36576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+</a:t>
            </a:r>
            <a:endParaRPr lang="en-US" b="1" dirty="0"/>
          </a:p>
        </p:txBody>
      </p:sp>
      <p:sp>
        <p:nvSpPr>
          <p:cNvPr id="21" name="Rectangle 20"/>
          <p:cNvSpPr/>
          <p:nvPr/>
        </p:nvSpPr>
        <p:spPr>
          <a:xfrm>
            <a:off x="4297680" y="3825240"/>
            <a:ext cx="365760" cy="36576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-</a:t>
            </a:r>
            <a:endParaRPr lang="en-US" b="1" dirty="0"/>
          </a:p>
        </p:txBody>
      </p:sp>
      <p:sp>
        <p:nvSpPr>
          <p:cNvPr id="22" name="Rectangle 21"/>
          <p:cNvSpPr/>
          <p:nvPr/>
        </p:nvSpPr>
        <p:spPr>
          <a:xfrm>
            <a:off x="1789611" y="3825240"/>
            <a:ext cx="365760" cy="36576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+</a:t>
            </a:r>
            <a:endParaRPr lang="en-US" b="1" dirty="0"/>
          </a:p>
        </p:txBody>
      </p:sp>
      <p:sp>
        <p:nvSpPr>
          <p:cNvPr id="23" name="Rectangle 22"/>
          <p:cNvSpPr/>
          <p:nvPr/>
        </p:nvSpPr>
        <p:spPr>
          <a:xfrm>
            <a:off x="2207622" y="3825240"/>
            <a:ext cx="365760" cy="36576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-</a:t>
            </a:r>
            <a:endParaRPr lang="en-US" b="1" dirty="0"/>
          </a:p>
        </p:txBody>
      </p:sp>
      <p:sp>
        <p:nvSpPr>
          <p:cNvPr id="24" name="Rectangle 23"/>
          <p:cNvSpPr/>
          <p:nvPr/>
        </p:nvSpPr>
        <p:spPr>
          <a:xfrm>
            <a:off x="3043644" y="3825240"/>
            <a:ext cx="365760" cy="36576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+</a:t>
            </a:r>
            <a:endParaRPr lang="en-US" b="1" dirty="0"/>
          </a:p>
        </p:txBody>
      </p:sp>
      <p:sp>
        <p:nvSpPr>
          <p:cNvPr id="25" name="Rectangle 24"/>
          <p:cNvSpPr/>
          <p:nvPr/>
        </p:nvSpPr>
        <p:spPr>
          <a:xfrm>
            <a:off x="3879666" y="3825240"/>
            <a:ext cx="365760" cy="36576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-</a:t>
            </a:r>
            <a:endParaRPr lang="en-US" b="1" dirty="0"/>
          </a:p>
        </p:txBody>
      </p:sp>
      <p:sp>
        <p:nvSpPr>
          <p:cNvPr id="26" name="Rectangle 25"/>
          <p:cNvSpPr/>
          <p:nvPr/>
        </p:nvSpPr>
        <p:spPr>
          <a:xfrm>
            <a:off x="3461655" y="3825240"/>
            <a:ext cx="365760" cy="36576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+</a:t>
            </a:r>
            <a:endParaRPr lang="en-US" b="1" dirty="0"/>
          </a:p>
        </p:txBody>
      </p:sp>
      <p:sp>
        <p:nvSpPr>
          <p:cNvPr id="27" name="Rectangle 26"/>
          <p:cNvSpPr/>
          <p:nvPr/>
        </p:nvSpPr>
        <p:spPr>
          <a:xfrm>
            <a:off x="2625633" y="3825240"/>
            <a:ext cx="365760" cy="36576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-</a:t>
            </a:r>
            <a:endParaRPr lang="en-US" b="1" dirty="0"/>
          </a:p>
        </p:txBody>
      </p:sp>
      <p:sp>
        <p:nvSpPr>
          <p:cNvPr id="28" name="Rectangle 27"/>
          <p:cNvSpPr/>
          <p:nvPr/>
        </p:nvSpPr>
        <p:spPr>
          <a:xfrm>
            <a:off x="2625633" y="4282440"/>
            <a:ext cx="365760" cy="36576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+</a:t>
            </a:r>
            <a:endParaRPr lang="en-US" b="1" dirty="0"/>
          </a:p>
        </p:txBody>
      </p:sp>
      <p:sp>
        <p:nvSpPr>
          <p:cNvPr id="29" name="Rectangle 28"/>
          <p:cNvSpPr/>
          <p:nvPr/>
        </p:nvSpPr>
        <p:spPr>
          <a:xfrm>
            <a:off x="3043644" y="4282440"/>
            <a:ext cx="365760" cy="36576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-</a:t>
            </a:r>
            <a:endParaRPr lang="en-US" b="1" dirty="0"/>
          </a:p>
        </p:txBody>
      </p:sp>
      <p:sp>
        <p:nvSpPr>
          <p:cNvPr id="30" name="Rectangle 29"/>
          <p:cNvSpPr/>
          <p:nvPr/>
        </p:nvSpPr>
        <p:spPr>
          <a:xfrm>
            <a:off x="3879666" y="4282440"/>
            <a:ext cx="365760" cy="36576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+</a:t>
            </a:r>
            <a:endParaRPr lang="en-US" b="1" dirty="0"/>
          </a:p>
        </p:txBody>
      </p:sp>
      <p:sp>
        <p:nvSpPr>
          <p:cNvPr id="31" name="Rectangle 30"/>
          <p:cNvSpPr/>
          <p:nvPr/>
        </p:nvSpPr>
        <p:spPr>
          <a:xfrm>
            <a:off x="3461655" y="4282440"/>
            <a:ext cx="365760" cy="36576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-</a:t>
            </a:r>
            <a:endParaRPr lang="en-US" b="1" dirty="0"/>
          </a:p>
        </p:txBody>
      </p:sp>
      <p:sp>
        <p:nvSpPr>
          <p:cNvPr id="32" name="Rectangle 31"/>
          <p:cNvSpPr/>
          <p:nvPr/>
        </p:nvSpPr>
        <p:spPr>
          <a:xfrm>
            <a:off x="4297680" y="4282440"/>
            <a:ext cx="365760" cy="36576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+</a:t>
            </a:r>
            <a:endParaRPr lang="en-US" b="1" dirty="0"/>
          </a:p>
        </p:txBody>
      </p:sp>
      <p:sp>
        <p:nvSpPr>
          <p:cNvPr id="33" name="Rectangle 32"/>
          <p:cNvSpPr/>
          <p:nvPr/>
        </p:nvSpPr>
        <p:spPr>
          <a:xfrm>
            <a:off x="1789611" y="4282440"/>
            <a:ext cx="365760" cy="36576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-</a:t>
            </a:r>
            <a:endParaRPr lang="en-US" b="1" dirty="0"/>
          </a:p>
        </p:txBody>
      </p:sp>
      <p:sp>
        <p:nvSpPr>
          <p:cNvPr id="34" name="Rectangle 33"/>
          <p:cNvSpPr/>
          <p:nvPr/>
        </p:nvSpPr>
        <p:spPr>
          <a:xfrm>
            <a:off x="2207622" y="4282440"/>
            <a:ext cx="365760" cy="36576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+</a:t>
            </a:r>
            <a:endParaRPr lang="en-US" b="1" dirty="0"/>
          </a:p>
        </p:txBody>
      </p:sp>
      <p:sp>
        <p:nvSpPr>
          <p:cNvPr id="35" name="Rectangle 34"/>
          <p:cNvSpPr/>
          <p:nvPr/>
        </p:nvSpPr>
        <p:spPr>
          <a:xfrm>
            <a:off x="1371600" y="4282440"/>
            <a:ext cx="365760" cy="36576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-</a:t>
            </a:r>
            <a:endParaRPr lang="en-US" b="1" dirty="0"/>
          </a:p>
        </p:txBody>
      </p:sp>
      <p:sp>
        <p:nvSpPr>
          <p:cNvPr id="36" name="Rectangle 35"/>
          <p:cNvSpPr/>
          <p:nvPr/>
        </p:nvSpPr>
        <p:spPr>
          <a:xfrm>
            <a:off x="762000" y="2910840"/>
            <a:ext cx="365760" cy="36576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62000" y="3383280"/>
            <a:ext cx="365760" cy="36576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n-US" b="1" dirty="0"/>
          </a:p>
        </p:txBody>
      </p:sp>
      <p:sp>
        <p:nvSpPr>
          <p:cNvPr id="38" name="Rectangle 37"/>
          <p:cNvSpPr/>
          <p:nvPr/>
        </p:nvSpPr>
        <p:spPr>
          <a:xfrm>
            <a:off x="762000" y="3825240"/>
            <a:ext cx="365760" cy="36576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62000" y="4282440"/>
            <a:ext cx="365760" cy="36576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4</a:t>
            </a:r>
            <a:endParaRPr lang="en-US" b="1" dirty="0"/>
          </a:p>
        </p:txBody>
      </p:sp>
      <p:sp>
        <p:nvSpPr>
          <p:cNvPr id="40" name="Right Arrow 39"/>
          <p:cNvSpPr/>
          <p:nvPr/>
        </p:nvSpPr>
        <p:spPr>
          <a:xfrm>
            <a:off x="4983480" y="2910840"/>
            <a:ext cx="914400" cy="365760"/>
          </a:xfrm>
          <a:prstGeom prst="rightArrow">
            <a:avLst/>
          </a:prstGeom>
          <a:noFill/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ight Arrow 40"/>
          <p:cNvSpPr/>
          <p:nvPr/>
        </p:nvSpPr>
        <p:spPr>
          <a:xfrm>
            <a:off x="4983480" y="3383280"/>
            <a:ext cx="914400" cy="365760"/>
          </a:xfrm>
          <a:prstGeom prst="rightArrow">
            <a:avLst/>
          </a:prstGeom>
          <a:noFill/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ight Arrow 41"/>
          <p:cNvSpPr/>
          <p:nvPr/>
        </p:nvSpPr>
        <p:spPr>
          <a:xfrm>
            <a:off x="4983480" y="3825240"/>
            <a:ext cx="914400" cy="365760"/>
          </a:xfrm>
          <a:prstGeom prst="rightArrow">
            <a:avLst/>
          </a:prstGeom>
          <a:noFill/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ight Arrow 42"/>
          <p:cNvSpPr/>
          <p:nvPr/>
        </p:nvSpPr>
        <p:spPr>
          <a:xfrm>
            <a:off x="4983480" y="4282440"/>
            <a:ext cx="914400" cy="365760"/>
          </a:xfrm>
          <a:prstGeom prst="rightArrow">
            <a:avLst/>
          </a:prstGeom>
          <a:noFill/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6278880" y="2910840"/>
            <a:ext cx="365760" cy="36576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</a:p>
        </p:txBody>
      </p:sp>
      <p:sp>
        <p:nvSpPr>
          <p:cNvPr id="45" name="Rectangle 44"/>
          <p:cNvSpPr/>
          <p:nvPr/>
        </p:nvSpPr>
        <p:spPr>
          <a:xfrm>
            <a:off x="6278880" y="3383280"/>
            <a:ext cx="365760" cy="36576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n-US" b="1" dirty="0"/>
          </a:p>
        </p:txBody>
      </p:sp>
      <p:sp>
        <p:nvSpPr>
          <p:cNvPr id="46" name="Rectangle 45"/>
          <p:cNvSpPr/>
          <p:nvPr/>
        </p:nvSpPr>
        <p:spPr>
          <a:xfrm>
            <a:off x="6278880" y="3825240"/>
            <a:ext cx="365760" cy="36576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47" name="Rectangle 46"/>
          <p:cNvSpPr/>
          <p:nvPr/>
        </p:nvSpPr>
        <p:spPr>
          <a:xfrm>
            <a:off x="6278880" y="4282440"/>
            <a:ext cx="365760" cy="36576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4</a:t>
            </a:r>
            <a:endParaRPr lang="en-US" b="1" dirty="0"/>
          </a:p>
        </p:txBody>
      </p:sp>
      <p:sp>
        <p:nvSpPr>
          <p:cNvPr id="48" name="Rectangle 47"/>
          <p:cNvSpPr/>
          <p:nvPr/>
        </p:nvSpPr>
        <p:spPr>
          <a:xfrm>
            <a:off x="6736080" y="3383280"/>
            <a:ext cx="365760" cy="36576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</a:p>
        </p:txBody>
      </p:sp>
      <p:sp>
        <p:nvSpPr>
          <p:cNvPr id="49" name="Rectangle 48"/>
          <p:cNvSpPr/>
          <p:nvPr/>
        </p:nvSpPr>
        <p:spPr>
          <a:xfrm>
            <a:off x="6736080" y="2910840"/>
            <a:ext cx="365760" cy="36576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n-US" b="1" dirty="0"/>
          </a:p>
        </p:txBody>
      </p:sp>
      <p:sp>
        <p:nvSpPr>
          <p:cNvPr id="50" name="Rectangle 49"/>
          <p:cNvSpPr/>
          <p:nvPr/>
        </p:nvSpPr>
        <p:spPr>
          <a:xfrm>
            <a:off x="6736080" y="3825240"/>
            <a:ext cx="365760" cy="36576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51" name="Rectangle 50"/>
          <p:cNvSpPr/>
          <p:nvPr/>
        </p:nvSpPr>
        <p:spPr>
          <a:xfrm>
            <a:off x="6736080" y="4282440"/>
            <a:ext cx="365760" cy="36576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4</a:t>
            </a:r>
            <a:endParaRPr lang="en-US" b="1" dirty="0"/>
          </a:p>
        </p:txBody>
      </p:sp>
      <p:sp>
        <p:nvSpPr>
          <p:cNvPr id="52" name="Rectangle 51"/>
          <p:cNvSpPr/>
          <p:nvPr/>
        </p:nvSpPr>
        <p:spPr>
          <a:xfrm>
            <a:off x="7193280" y="3383280"/>
            <a:ext cx="365760" cy="36576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</a:p>
        </p:txBody>
      </p:sp>
      <p:sp>
        <p:nvSpPr>
          <p:cNvPr id="53" name="Rectangle 52"/>
          <p:cNvSpPr/>
          <p:nvPr/>
        </p:nvSpPr>
        <p:spPr>
          <a:xfrm>
            <a:off x="7193280" y="2910840"/>
            <a:ext cx="365760" cy="36576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n-US" b="1" dirty="0"/>
          </a:p>
        </p:txBody>
      </p:sp>
      <p:sp>
        <p:nvSpPr>
          <p:cNvPr id="54" name="Rectangle 53"/>
          <p:cNvSpPr/>
          <p:nvPr/>
        </p:nvSpPr>
        <p:spPr>
          <a:xfrm>
            <a:off x="7193280" y="3825240"/>
            <a:ext cx="365760" cy="36576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55" name="Rectangle 54"/>
          <p:cNvSpPr/>
          <p:nvPr/>
        </p:nvSpPr>
        <p:spPr>
          <a:xfrm>
            <a:off x="7193280" y="4282440"/>
            <a:ext cx="365760" cy="36576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4</a:t>
            </a:r>
            <a:endParaRPr lang="en-US" b="1" dirty="0"/>
          </a:p>
        </p:txBody>
      </p:sp>
      <p:sp>
        <p:nvSpPr>
          <p:cNvPr id="56" name="TextBox 55"/>
          <p:cNvSpPr txBox="1"/>
          <p:nvPr/>
        </p:nvSpPr>
        <p:spPr>
          <a:xfrm>
            <a:off x="1752600" y="2557046"/>
            <a:ext cx="23666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b</a:t>
            </a: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ased on 2012 </a:t>
            </a: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</a:rPr>
              <a:t>and before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419600" y="5029200"/>
            <a:ext cx="113043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P1=</a:t>
            </a:r>
            <a:r>
              <a:rPr lang="en-US" b="1" dirty="0" smtClean="0">
                <a:solidFill>
                  <a:srgbClr val="0070C0"/>
                </a:solidFill>
              </a:rPr>
              <a:t>B1</a:t>
            </a:r>
            <a:r>
              <a:rPr lang="en-US" b="1" dirty="0" smtClean="0"/>
              <a:t>x</a:t>
            </a:r>
            <a:r>
              <a:rPr lang="en-US" b="1" dirty="0" smtClean="0">
                <a:solidFill>
                  <a:srgbClr val="FFC000"/>
                </a:solidFill>
              </a:rPr>
              <a:t>Y3</a:t>
            </a:r>
          </a:p>
          <a:p>
            <a:r>
              <a:rPr lang="en-US" b="1" dirty="0" smtClean="0"/>
              <a:t>P2=</a:t>
            </a:r>
            <a:r>
              <a:rPr lang="en-US" b="1" dirty="0" smtClean="0">
                <a:solidFill>
                  <a:srgbClr val="0070C0"/>
                </a:solidFill>
              </a:rPr>
              <a:t>B2</a:t>
            </a:r>
            <a:r>
              <a:rPr lang="en-US" b="1" dirty="0" smtClean="0"/>
              <a:t>x</a:t>
            </a:r>
            <a:r>
              <a:rPr lang="en-US" b="1" dirty="0" smtClean="0">
                <a:solidFill>
                  <a:srgbClr val="FFC000"/>
                </a:solidFill>
              </a:rPr>
              <a:t>Y3</a:t>
            </a:r>
          </a:p>
          <a:p>
            <a:r>
              <a:rPr lang="en-US" b="1" dirty="0" smtClean="0"/>
              <a:t>P3=</a:t>
            </a:r>
            <a:r>
              <a:rPr lang="en-US" b="1" dirty="0" smtClean="0">
                <a:solidFill>
                  <a:srgbClr val="0070C0"/>
                </a:solidFill>
              </a:rPr>
              <a:t>B1</a:t>
            </a:r>
            <a:r>
              <a:rPr lang="en-US" b="1" dirty="0" smtClean="0"/>
              <a:t>x</a:t>
            </a:r>
            <a:r>
              <a:rPr lang="en-US" b="1" dirty="0" smtClean="0">
                <a:solidFill>
                  <a:srgbClr val="FFC000"/>
                </a:solidFill>
              </a:rPr>
              <a:t>Y4</a:t>
            </a:r>
            <a:endParaRPr lang="en-US" b="1" dirty="0">
              <a:solidFill>
                <a:srgbClr val="FFC000"/>
              </a:solidFill>
            </a:endParaRPr>
          </a:p>
          <a:p>
            <a:r>
              <a:rPr lang="en-US" b="1" dirty="0" smtClean="0"/>
              <a:t>P4=</a:t>
            </a:r>
            <a:r>
              <a:rPr lang="en-US" b="1" dirty="0" smtClean="0">
                <a:solidFill>
                  <a:srgbClr val="0070C0"/>
                </a:solidFill>
              </a:rPr>
              <a:t>B2</a:t>
            </a:r>
            <a:r>
              <a:rPr lang="en-US" b="1" dirty="0" smtClean="0"/>
              <a:t>x</a:t>
            </a:r>
            <a:r>
              <a:rPr lang="en-US" b="1" dirty="0" smtClean="0">
                <a:solidFill>
                  <a:srgbClr val="FFC000"/>
                </a:solidFill>
              </a:rPr>
              <a:t>Y4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04800" y="5398532"/>
            <a:ext cx="36620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Combined crossing patterns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727562" y="5029200"/>
            <a:ext cx="113043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P5=</a:t>
            </a:r>
            <a:r>
              <a:rPr lang="en-US" b="1" dirty="0" smtClean="0">
                <a:solidFill>
                  <a:srgbClr val="0070C0"/>
                </a:solidFill>
              </a:rPr>
              <a:t>B3</a:t>
            </a:r>
            <a:r>
              <a:rPr lang="en-US" b="1" dirty="0" smtClean="0"/>
              <a:t>x</a:t>
            </a:r>
            <a:r>
              <a:rPr lang="en-US" b="1" dirty="0" smtClean="0">
                <a:solidFill>
                  <a:srgbClr val="FFC000"/>
                </a:solidFill>
              </a:rPr>
              <a:t>Y1</a:t>
            </a:r>
          </a:p>
          <a:p>
            <a:r>
              <a:rPr lang="en-US" b="1" dirty="0" smtClean="0"/>
              <a:t>P6=</a:t>
            </a:r>
            <a:r>
              <a:rPr lang="en-US" b="1" dirty="0" smtClean="0">
                <a:solidFill>
                  <a:srgbClr val="0070C0"/>
                </a:solidFill>
              </a:rPr>
              <a:t>B4</a:t>
            </a:r>
            <a:r>
              <a:rPr lang="en-US" b="1" dirty="0" smtClean="0"/>
              <a:t>x</a:t>
            </a:r>
            <a:r>
              <a:rPr lang="en-US" b="1" dirty="0" smtClean="0">
                <a:solidFill>
                  <a:srgbClr val="FFC000"/>
                </a:solidFill>
              </a:rPr>
              <a:t>Y1</a:t>
            </a:r>
          </a:p>
          <a:p>
            <a:r>
              <a:rPr lang="en-US" b="1" dirty="0" smtClean="0"/>
              <a:t>P7=</a:t>
            </a:r>
            <a:r>
              <a:rPr lang="en-US" b="1" dirty="0" smtClean="0">
                <a:solidFill>
                  <a:srgbClr val="0070C0"/>
                </a:solidFill>
              </a:rPr>
              <a:t>B3</a:t>
            </a:r>
            <a:r>
              <a:rPr lang="en-US" b="1" dirty="0" smtClean="0"/>
              <a:t>x</a:t>
            </a:r>
            <a:r>
              <a:rPr lang="en-US" b="1" dirty="0" smtClean="0">
                <a:solidFill>
                  <a:srgbClr val="FFC000"/>
                </a:solidFill>
              </a:rPr>
              <a:t>Y2</a:t>
            </a:r>
            <a:endParaRPr lang="en-US" b="1" dirty="0">
              <a:solidFill>
                <a:srgbClr val="FFC000"/>
              </a:solidFill>
            </a:endParaRPr>
          </a:p>
          <a:p>
            <a:r>
              <a:rPr lang="en-US" b="1" dirty="0" smtClean="0"/>
              <a:t>P8=</a:t>
            </a:r>
            <a:r>
              <a:rPr lang="en-US" b="1" dirty="0" smtClean="0">
                <a:solidFill>
                  <a:srgbClr val="0070C0"/>
                </a:solidFill>
              </a:rPr>
              <a:t>B4</a:t>
            </a:r>
            <a:r>
              <a:rPr lang="en-US" b="1" dirty="0" smtClean="0"/>
              <a:t>x</a:t>
            </a:r>
            <a:r>
              <a:rPr lang="en-US" b="1" dirty="0" smtClean="0">
                <a:solidFill>
                  <a:srgbClr val="FFC000"/>
                </a:solidFill>
              </a:rPr>
              <a:t>Y2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58" name="Footer Placeholder 5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E.C. Aschenauer/ O. Eyser</a:t>
            </a:r>
            <a:endParaRPr lang="en-US"/>
          </a:p>
        </p:txBody>
      </p:sp>
      <p:sp>
        <p:nvSpPr>
          <p:cNvPr id="61" name="Slide Number Placeholder 6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6B1D2-9F4A-4487-A4FC-D9A9DF316B4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248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492"/>
          <a:stretch/>
        </p:blipFill>
        <p:spPr>
          <a:xfrm>
            <a:off x="85469" y="185166"/>
            <a:ext cx="8973063" cy="6487668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6B1D2-9F4A-4487-A4FC-D9A9DF316B4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7245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Bunch Crossings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5703639"/>
              </p:ext>
            </p:extLst>
          </p:nvPr>
        </p:nvGraphicFramePr>
        <p:xfrm>
          <a:off x="269748" y="1143000"/>
          <a:ext cx="8604504" cy="54175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143000"/>
                <a:gridCol w="621792"/>
                <a:gridCol w="621792"/>
                <a:gridCol w="621792"/>
                <a:gridCol w="621792"/>
                <a:gridCol w="621792"/>
                <a:gridCol w="621792"/>
                <a:gridCol w="621792"/>
                <a:gridCol w="621792"/>
                <a:gridCol w="621792"/>
                <a:gridCol w="621792"/>
                <a:gridCol w="621792"/>
                <a:gridCol w="621792"/>
              </a:tblGrid>
              <a:tr h="505178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STAR</a:t>
                      </a:r>
                      <a:endParaRPr lang="en-US" sz="2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PHENIX</a:t>
                      </a:r>
                      <a:endParaRPr lang="en-US" sz="2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even</a:t>
                      </a:r>
                      <a:endParaRPr 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odd</a:t>
                      </a:r>
                      <a:endParaRPr 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</a:tr>
              <a:tr h="505178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++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+-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-+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--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++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+-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-+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--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++,--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+-,-+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++,--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+-,-+</a:t>
                      </a:r>
                      <a:endParaRPr lang="en-US" sz="1800" dirty="0"/>
                    </a:p>
                  </a:txBody>
                  <a:tcPr anchor="ctr"/>
                </a:tc>
              </a:tr>
              <a:tr h="50517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P1=B1xY3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 anchor="ctr"/>
                </a:tc>
              </a:tr>
              <a:tr h="50517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P2=B2xY3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</a:t>
                      </a:r>
                      <a:endParaRPr lang="en-US" dirty="0"/>
                    </a:p>
                  </a:txBody>
                  <a:tcPr anchor="ctr"/>
                </a:tc>
              </a:tr>
              <a:tr h="50517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P3=B1xY4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</a:t>
                      </a:r>
                      <a:endParaRPr lang="en-US" dirty="0"/>
                    </a:p>
                  </a:txBody>
                  <a:tcPr anchor="ctr"/>
                </a:tc>
              </a:tr>
              <a:tr h="50517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P4=B2xY4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 anchor="ctr"/>
                </a:tc>
              </a:tr>
              <a:tr h="50517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P5=B3xY1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 anchor="ctr"/>
                </a:tc>
              </a:tr>
              <a:tr h="50517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P6=B4xY1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</a:t>
                      </a:r>
                      <a:endParaRPr lang="en-US" dirty="0"/>
                    </a:p>
                  </a:txBody>
                  <a:tcPr anchor="ctr"/>
                </a:tc>
              </a:tr>
              <a:tr h="50517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P7=B3xY2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</a:t>
                      </a:r>
                      <a:endParaRPr lang="en-US" dirty="0"/>
                    </a:p>
                  </a:txBody>
                  <a:tcPr anchor="ctr"/>
                </a:tc>
              </a:tr>
              <a:tr h="50517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P8=B4xY2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910041" y="304800"/>
            <a:ext cx="51577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based on 111 filled bunches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does not include short gaps for e-lens commissioning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52400" y="6492875"/>
            <a:ext cx="8839200" cy="365125"/>
          </a:xfrm>
        </p:spPr>
        <p:txBody>
          <a:bodyPr/>
          <a:lstStyle/>
          <a:p>
            <a:r>
              <a:rPr lang="en-US" dirty="0" smtClean="0"/>
              <a:t>E.C. Aschenauer/ O. </a:t>
            </a:r>
            <a:r>
              <a:rPr lang="en-US" dirty="0" err="1" smtClean="0"/>
              <a:t>Eyser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6B1D2-9F4A-4487-A4FC-D9A9DF316B4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1503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HAD in 2012 and 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E.C. Aschenauer/ O. Eyser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6B1D2-9F4A-4487-A4FC-D9A9DF316B4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581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FF"/>
                </a:solidFill>
              </a:rPr>
              <a:t>2013</a:t>
            </a:r>
            <a:r>
              <a:rPr lang="en-US" dirty="0" smtClean="0"/>
              <a:t> What We </a:t>
            </a:r>
            <a:r>
              <a:rPr lang="en-US" dirty="0" smtClean="0"/>
              <a:t>Had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EB45-469B-C445-A2A6-597CC1D4FAC3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27000" y="1093886"/>
            <a:ext cx="3625286" cy="5078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 spin patterns per beam</a:t>
            </a:r>
            <a:endParaRPr lang="en-US" dirty="0"/>
          </a:p>
          <a:p>
            <a:r>
              <a:rPr lang="en-US" dirty="0" smtClean="0">
                <a:solidFill>
                  <a:srgbClr val="0000FF"/>
                </a:solidFill>
              </a:rPr>
              <a:t>Blue: </a:t>
            </a:r>
          </a:p>
          <a:p>
            <a:r>
              <a:rPr lang="en-US" dirty="0"/>
              <a:t>1  ++--++--++--  </a:t>
            </a:r>
          </a:p>
          <a:p>
            <a:r>
              <a:rPr lang="en-US" dirty="0"/>
              <a:t>2  --++--++--++</a:t>
            </a:r>
          </a:p>
          <a:p>
            <a:r>
              <a:rPr lang="en-US" dirty="0" smtClean="0"/>
              <a:t>3  -</a:t>
            </a:r>
            <a:r>
              <a:rPr lang="en-US" dirty="0"/>
              <a:t>-++++----++++-</a:t>
            </a:r>
            <a:r>
              <a:rPr lang="en-US" dirty="0" smtClean="0"/>
              <a:t>---++++</a:t>
            </a:r>
            <a:endParaRPr lang="en-US" dirty="0"/>
          </a:p>
          <a:p>
            <a:r>
              <a:rPr lang="en-US" dirty="0" smtClean="0"/>
              <a:t>4  </a:t>
            </a:r>
            <a:r>
              <a:rPr lang="en-US" dirty="0"/>
              <a:t>++----++++----+</a:t>
            </a:r>
            <a:r>
              <a:rPr lang="en-US" dirty="0" smtClean="0"/>
              <a:t>+++----</a:t>
            </a:r>
            <a:endParaRPr lang="en-US" dirty="0"/>
          </a:p>
          <a:p>
            <a:endParaRPr lang="en-US" dirty="0"/>
          </a:p>
          <a:p>
            <a:r>
              <a:rPr lang="en-US" dirty="0" smtClean="0">
                <a:solidFill>
                  <a:srgbClr val="FFCC66"/>
                </a:solidFill>
              </a:rPr>
              <a:t>Yellow:</a:t>
            </a:r>
          </a:p>
          <a:p>
            <a:r>
              <a:rPr lang="en-US" dirty="0"/>
              <a:t>4 </a:t>
            </a:r>
            <a:r>
              <a:rPr lang="en-US" dirty="0" smtClean="0"/>
              <a:t> +</a:t>
            </a:r>
            <a:r>
              <a:rPr lang="en-US" dirty="0"/>
              <a:t>+----++++----++++----</a:t>
            </a:r>
            <a:endParaRPr lang="en-US" dirty="0" smtClean="0"/>
          </a:p>
          <a:p>
            <a:r>
              <a:rPr lang="en-US" dirty="0"/>
              <a:t>3 </a:t>
            </a:r>
            <a:r>
              <a:rPr lang="en-US" dirty="0" smtClean="0"/>
              <a:t> -</a:t>
            </a:r>
            <a:r>
              <a:rPr lang="en-US" dirty="0"/>
              <a:t>-++++----++++----++++</a:t>
            </a:r>
            <a:endParaRPr lang="en-US" dirty="0" smtClean="0"/>
          </a:p>
          <a:p>
            <a:r>
              <a:rPr lang="en-US" dirty="0" smtClean="0"/>
              <a:t>2  -</a:t>
            </a:r>
            <a:r>
              <a:rPr lang="en-US" dirty="0"/>
              <a:t>-++--++--++  </a:t>
            </a:r>
          </a:p>
          <a:p>
            <a:r>
              <a:rPr lang="en-US" dirty="0" smtClean="0"/>
              <a:t>1  +</a:t>
            </a:r>
            <a:r>
              <a:rPr lang="en-US" dirty="0"/>
              <a:t>+--++--++-</a:t>
            </a:r>
            <a:r>
              <a:rPr lang="en-US" dirty="0" smtClean="0"/>
              <a:t>-</a:t>
            </a:r>
          </a:p>
          <a:p>
            <a:pPr marL="342900" indent="-342900">
              <a:buAutoNum type="arabicPlain" startAt="4"/>
            </a:pPr>
            <a:endParaRPr lang="en-US" dirty="0" smtClean="0"/>
          </a:p>
          <a:p>
            <a:r>
              <a:rPr lang="en-US" dirty="0" smtClean="0"/>
              <a:t>we will collide</a:t>
            </a:r>
          </a:p>
          <a:p>
            <a:r>
              <a:rPr lang="en-US" dirty="0" smtClean="0"/>
              <a:t>P21: B1xY3      P25: B3xY1</a:t>
            </a:r>
          </a:p>
          <a:p>
            <a:r>
              <a:rPr lang="en-US" dirty="0" smtClean="0"/>
              <a:t>P22: B1xY4      P26: B3xY2</a:t>
            </a:r>
          </a:p>
          <a:p>
            <a:r>
              <a:rPr lang="en-US" dirty="0" smtClean="0"/>
              <a:t>P23: B2xY3      P27: B4xY1</a:t>
            </a:r>
          </a:p>
          <a:p>
            <a:r>
              <a:rPr lang="en-US" dirty="0" smtClean="0"/>
              <a:t>P24: B2xY4      P28: B4xY2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89500" y="916631"/>
            <a:ext cx="4044697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What else:</a:t>
            </a:r>
          </a:p>
          <a:p>
            <a:r>
              <a:rPr lang="en-US" dirty="0" smtClean="0"/>
              <a:t>360 buckets, every 3</a:t>
            </a:r>
            <a:r>
              <a:rPr lang="en-US" baseline="30000" dirty="0" smtClean="0"/>
              <a:t>rd</a:t>
            </a:r>
            <a:r>
              <a:rPr lang="en-US" dirty="0" smtClean="0"/>
              <a:t> filled </a:t>
            </a:r>
          </a:p>
          <a:p>
            <a:r>
              <a:rPr lang="en-US" dirty="0" smtClean="0">
                <a:sym typeface="Wingdings"/>
              </a:rPr>
              <a:t> 120 bunches</a:t>
            </a:r>
            <a:endParaRPr lang="en-US" dirty="0" smtClean="0"/>
          </a:p>
          <a:p>
            <a:r>
              <a:rPr lang="en-US" dirty="0" smtClean="0"/>
              <a:t>aboard gaps aligned in PHENIX</a:t>
            </a:r>
          </a:p>
          <a:p>
            <a:r>
              <a:rPr lang="en-US" dirty="0" smtClean="0"/>
              <a:t>               anti-aligned in STAR </a:t>
            </a:r>
          </a:p>
          <a:p>
            <a:r>
              <a:rPr lang="en-US" dirty="0" smtClean="0"/>
              <a:t>bunch 70/71 empty in blue</a:t>
            </a:r>
          </a:p>
          <a:p>
            <a:r>
              <a:rPr lang="en-US" dirty="0" smtClean="0"/>
              <a:t>bunch </a:t>
            </a:r>
            <a:r>
              <a:rPr lang="en-US" dirty="0"/>
              <a:t>3</a:t>
            </a:r>
            <a:r>
              <a:rPr lang="en-US" dirty="0" smtClean="0"/>
              <a:t>0/31 empty in yellow </a:t>
            </a:r>
          </a:p>
          <a:p>
            <a:r>
              <a:rPr lang="en-US" dirty="0"/>
              <a:t> </a:t>
            </a:r>
            <a:r>
              <a:rPr lang="en-US" dirty="0" smtClean="0"/>
              <a:t>      (fixed for e-</a:t>
            </a:r>
            <a:r>
              <a:rPr lang="en-US" dirty="0" err="1" smtClean="0"/>
              <a:t>Lense</a:t>
            </a:r>
            <a:r>
              <a:rPr lang="en-US" dirty="0" smtClean="0"/>
              <a:t>)</a:t>
            </a:r>
          </a:p>
          <a:p>
            <a:r>
              <a:rPr lang="en-US" dirty="0"/>
              <a:t> </a:t>
            </a:r>
            <a:r>
              <a:rPr lang="en-US" dirty="0" smtClean="0"/>
              <a:t>      </a:t>
            </a:r>
          </a:p>
        </p:txBody>
      </p:sp>
      <p:sp>
        <p:nvSpPr>
          <p:cNvPr id="10" name="Oval 9"/>
          <p:cNvSpPr/>
          <p:nvPr/>
        </p:nvSpPr>
        <p:spPr bwMode="auto">
          <a:xfrm>
            <a:off x="5270499" y="3558230"/>
            <a:ext cx="2571750" cy="2423583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47842" y="3219562"/>
            <a:ext cx="12464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IP12 </a:t>
            </a:r>
            <a:r>
              <a:rPr lang="en-US" sz="1600" dirty="0" smtClean="0">
                <a:solidFill>
                  <a:srgbClr val="0000FF"/>
                </a:solidFill>
              </a:rPr>
              <a:t>1</a:t>
            </a:r>
            <a:r>
              <a:rPr lang="en-US" sz="1600" dirty="0" smtClean="0"/>
              <a:t>-</a:t>
            </a:r>
            <a:r>
              <a:rPr lang="en-US" sz="1600" dirty="0" smtClean="0">
                <a:solidFill>
                  <a:srgbClr val="FFCC66"/>
                </a:solidFill>
              </a:rPr>
              <a:t>81</a:t>
            </a:r>
            <a:endParaRPr lang="en-US" sz="1600" dirty="0">
              <a:solidFill>
                <a:srgbClr val="FFCC66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973234" y="5986046"/>
            <a:ext cx="12464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IP-6 </a:t>
            </a:r>
            <a:r>
              <a:rPr lang="en-US" sz="1600" dirty="0" smtClean="0">
                <a:solidFill>
                  <a:srgbClr val="0000FF"/>
                </a:solidFill>
              </a:rPr>
              <a:t>1</a:t>
            </a:r>
            <a:r>
              <a:rPr lang="en-US" sz="1600" dirty="0" smtClean="0"/>
              <a:t>-</a:t>
            </a:r>
            <a:r>
              <a:rPr lang="en-US" sz="1600" dirty="0" smtClean="0">
                <a:solidFill>
                  <a:srgbClr val="FFCC66"/>
                </a:solidFill>
              </a:rPr>
              <a:t>81</a:t>
            </a:r>
            <a:endParaRPr lang="en-US" sz="1600" dirty="0">
              <a:solidFill>
                <a:srgbClr val="FFCC66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301066" y="3583630"/>
            <a:ext cx="13716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IP-10 </a:t>
            </a:r>
            <a:r>
              <a:rPr lang="en-US" sz="1600" dirty="0" smtClean="0">
                <a:solidFill>
                  <a:srgbClr val="0000FF"/>
                </a:solidFill>
              </a:rPr>
              <a:t>1</a:t>
            </a:r>
            <a:r>
              <a:rPr lang="en-US" sz="1600" dirty="0" smtClean="0"/>
              <a:t>-</a:t>
            </a:r>
            <a:r>
              <a:rPr lang="en-US" sz="1600" dirty="0" smtClean="0">
                <a:solidFill>
                  <a:srgbClr val="FFCC66"/>
                </a:solidFill>
              </a:rPr>
              <a:t>41</a:t>
            </a:r>
            <a:endParaRPr lang="en-US" sz="1600" dirty="0">
              <a:solidFill>
                <a:srgbClr val="FFCC66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437966" y="3566695"/>
            <a:ext cx="11212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IP-2 </a:t>
            </a:r>
            <a:r>
              <a:rPr lang="en-US" sz="1600" dirty="0" smtClean="0">
                <a:solidFill>
                  <a:srgbClr val="0000FF"/>
                </a:solidFill>
              </a:rPr>
              <a:t>1</a:t>
            </a:r>
            <a:r>
              <a:rPr lang="en-US" sz="1600" dirty="0" smtClean="0"/>
              <a:t>-</a:t>
            </a:r>
            <a:r>
              <a:rPr lang="en-US" sz="1600" dirty="0" smtClean="0">
                <a:solidFill>
                  <a:srgbClr val="FFCC66"/>
                </a:solidFill>
              </a:rPr>
              <a:t>1</a:t>
            </a:r>
            <a:endParaRPr lang="en-US" sz="1600" dirty="0">
              <a:solidFill>
                <a:srgbClr val="FFCC66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31784" y="5613512"/>
            <a:ext cx="11212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IP-8 </a:t>
            </a:r>
            <a:r>
              <a:rPr lang="en-US" sz="1600" dirty="0" smtClean="0">
                <a:solidFill>
                  <a:srgbClr val="0000FF"/>
                </a:solidFill>
              </a:rPr>
              <a:t>1</a:t>
            </a:r>
            <a:r>
              <a:rPr lang="en-US" sz="1600" dirty="0" smtClean="0"/>
              <a:t>-</a:t>
            </a:r>
            <a:r>
              <a:rPr lang="en-US" sz="1600" dirty="0" smtClean="0">
                <a:solidFill>
                  <a:srgbClr val="FFCC66"/>
                </a:solidFill>
              </a:rPr>
              <a:t>1</a:t>
            </a:r>
            <a:endParaRPr lang="en-US" sz="1600" dirty="0">
              <a:solidFill>
                <a:srgbClr val="FFCC66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476067" y="5626212"/>
            <a:ext cx="12464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IP-4 </a:t>
            </a:r>
            <a:r>
              <a:rPr lang="en-US" sz="1600" dirty="0" smtClean="0">
                <a:solidFill>
                  <a:srgbClr val="0000FF"/>
                </a:solidFill>
              </a:rPr>
              <a:t>1</a:t>
            </a:r>
            <a:r>
              <a:rPr lang="en-US" sz="1600" dirty="0" smtClean="0"/>
              <a:t>-</a:t>
            </a:r>
            <a:r>
              <a:rPr lang="en-US" sz="1600" dirty="0" smtClean="0">
                <a:solidFill>
                  <a:srgbClr val="FFCC66"/>
                </a:solidFill>
              </a:rPr>
              <a:t>41</a:t>
            </a:r>
            <a:endParaRPr lang="en-US" sz="1600" dirty="0">
              <a:solidFill>
                <a:srgbClr val="FFCC66"/>
              </a:solidFill>
            </a:endParaRPr>
          </a:p>
        </p:txBody>
      </p:sp>
      <p:cxnSp>
        <p:nvCxnSpPr>
          <p:cNvPr id="18" name="Straight Connector 17"/>
          <p:cNvCxnSpPr>
            <a:stCxn id="10" idx="0"/>
            <a:endCxn id="12" idx="0"/>
          </p:cNvCxnSpPr>
          <p:nvPr/>
        </p:nvCxnSpPr>
        <p:spPr bwMode="auto">
          <a:xfrm>
            <a:off x="6556374" y="3558230"/>
            <a:ext cx="40088" cy="242781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>
            <a:stCxn id="10" idx="2"/>
            <a:endCxn id="10" idx="6"/>
          </p:cNvCxnSpPr>
          <p:nvPr/>
        </p:nvCxnSpPr>
        <p:spPr bwMode="auto">
          <a:xfrm>
            <a:off x="5270499" y="4770022"/>
            <a:ext cx="257175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>
            <a:stCxn id="10" idx="7"/>
            <a:endCxn id="10" idx="3"/>
          </p:cNvCxnSpPr>
          <p:nvPr/>
        </p:nvCxnSpPr>
        <p:spPr bwMode="auto">
          <a:xfrm flipH="1">
            <a:off x="5647123" y="3913156"/>
            <a:ext cx="1818502" cy="171373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>
            <a:stCxn id="10" idx="1"/>
            <a:endCxn id="10" idx="5"/>
          </p:cNvCxnSpPr>
          <p:nvPr/>
        </p:nvCxnSpPr>
        <p:spPr bwMode="auto">
          <a:xfrm>
            <a:off x="5647123" y="3913156"/>
            <a:ext cx="1818502" cy="171373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7254816" y="5943600"/>
            <a:ext cx="16861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00" dirty="0" smtClean="0">
                <a:solidFill>
                  <a:srgbClr val="0000FF"/>
                </a:solidFill>
              </a:rPr>
              <a:t>blue clockwise</a:t>
            </a:r>
          </a:p>
          <a:p>
            <a:pPr algn="r"/>
            <a:r>
              <a:rPr lang="en-US" sz="1000" dirty="0" smtClean="0">
                <a:solidFill>
                  <a:srgbClr val="FFCC66"/>
                </a:solidFill>
              </a:rPr>
              <a:t>yellow counter clockwise</a:t>
            </a:r>
            <a:endParaRPr lang="en-US" sz="1000" dirty="0">
              <a:solidFill>
                <a:srgbClr val="FFCC66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E.C. Aschenauer/ O. Eyser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694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3531"/>
            <a:ext cx="7924800" cy="800219"/>
          </a:xfrm>
        </p:spPr>
        <p:txBody>
          <a:bodyPr/>
          <a:lstStyle/>
          <a:p>
            <a:r>
              <a:rPr lang="en-US" dirty="0"/>
              <a:t>WHAT We </a:t>
            </a:r>
            <a:r>
              <a:rPr lang="en-US" dirty="0" smtClean="0"/>
              <a:t>HAD </a:t>
            </a:r>
            <a:r>
              <a:rPr lang="en-US" dirty="0">
                <a:solidFill>
                  <a:srgbClr val="FF00FF"/>
                </a:solidFill>
              </a:rPr>
              <a:t>2013</a:t>
            </a:r>
            <a:r>
              <a:rPr lang="en-US" dirty="0"/>
              <a:t> Spin Pattern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2DFF1-6A7E-5841-980E-96BA788216E4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28419" y="1465876"/>
            <a:ext cx="622478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 smtClean="0">
                <a:latin typeface="Comic Sans MS"/>
                <a:cs typeface="Comic Sans MS"/>
              </a:rPr>
              <a:t>--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 smtClean="0">
                <a:latin typeface="Comic Sans MS"/>
                <a:cs typeface="Comic Sans MS"/>
              </a:rPr>
              <a:t>--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++|</a:t>
            </a:r>
            <a:r>
              <a:rPr lang="en-US" sz="800" dirty="0" smtClean="0">
                <a:latin typeface="Comic Sans MS"/>
                <a:cs typeface="Comic Sans MS"/>
              </a:rPr>
              <a:t>--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latin typeface="Comic Sans MS"/>
                <a:cs typeface="Comic Sans MS"/>
              </a:rPr>
              <a:t>--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>
                <a:latin typeface="Comic Sans MS"/>
                <a:cs typeface="Comic Sans MS"/>
              </a:rPr>
              <a:t>-</a:t>
            </a:r>
            <a:r>
              <a:rPr lang="en-US" sz="800" dirty="0" smtClean="0">
                <a:latin typeface="Comic Sans MS"/>
                <a:cs typeface="Comic Sans MS"/>
              </a:rPr>
              <a:t>-|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 smtClean="0">
                <a:latin typeface="Comic Sans MS"/>
                <a:cs typeface="Comic Sans MS"/>
              </a:rPr>
              <a:t>--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>
                <a:latin typeface="Comic Sans MS"/>
                <a:cs typeface="Comic Sans MS"/>
              </a:rPr>
              <a:t>--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 smtClean="0">
                <a:solidFill>
                  <a:srgbClr val="322F31"/>
                </a:solidFill>
                <a:latin typeface="Comic Sans MS"/>
                <a:cs typeface="Comic Sans MS"/>
              </a:rPr>
              <a:t>|-</a:t>
            </a:r>
            <a:r>
              <a:rPr lang="en-US" sz="800" dirty="0" smtClean="0">
                <a:latin typeface="Comic Sans MS"/>
                <a:cs typeface="Comic Sans MS"/>
              </a:rPr>
              <a:t>-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latin typeface="Comic Sans MS"/>
                <a:cs typeface="Comic Sans MS"/>
              </a:rPr>
              <a:t>-</a:t>
            </a:r>
            <a:r>
              <a:rPr lang="en-US" sz="800" dirty="0" smtClean="0">
                <a:latin typeface="Comic Sans MS"/>
                <a:cs typeface="Comic Sans MS"/>
              </a:rPr>
              <a:t>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>
                <a:solidFill>
                  <a:srgbClr val="322F31"/>
                </a:solidFill>
                <a:latin typeface="Comic Sans MS"/>
                <a:cs typeface="Comic Sans MS"/>
              </a:rPr>
              <a:t>-</a:t>
            </a:r>
            <a:r>
              <a:rPr lang="en-US" sz="800" dirty="0" smtClean="0">
                <a:latin typeface="Comic Sans MS"/>
                <a:cs typeface="Comic Sans MS"/>
              </a:rPr>
              <a:t>-|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 smtClean="0">
                <a:latin typeface="Comic Sans MS"/>
                <a:cs typeface="Comic Sans MS"/>
              </a:rPr>
              <a:t>-</a:t>
            </a:r>
            <a:r>
              <a:rPr lang="en-US" sz="800" dirty="0">
                <a:latin typeface="Comic Sans MS"/>
                <a:cs typeface="Comic Sans MS"/>
              </a:rPr>
              <a:t>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>
                <a:latin typeface="Comic Sans MS"/>
                <a:cs typeface="Comic Sans MS"/>
              </a:rPr>
              <a:t>-</a:t>
            </a:r>
            <a:r>
              <a:rPr lang="en-US" sz="800" dirty="0" smtClean="0">
                <a:latin typeface="Comic Sans MS"/>
                <a:cs typeface="Comic Sans MS"/>
              </a:rPr>
              <a:t>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+|</a:t>
            </a:r>
            <a:r>
              <a:rPr lang="en-US" sz="800" dirty="0" smtClean="0">
                <a:latin typeface="Comic Sans MS"/>
                <a:cs typeface="Comic Sans MS"/>
              </a:rPr>
              <a:t>--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latin typeface="Comic Sans MS"/>
                <a:cs typeface="Comic Sans MS"/>
              </a:rPr>
              <a:t>--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>
                <a:latin typeface="Comic Sans MS"/>
                <a:cs typeface="Comic Sans MS"/>
              </a:rPr>
              <a:t>-</a:t>
            </a:r>
            <a:r>
              <a:rPr lang="en-US" sz="800" dirty="0" smtClean="0">
                <a:latin typeface="Comic Sans MS"/>
                <a:cs typeface="Comic Sans MS"/>
              </a:rPr>
              <a:t>-|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 smtClean="0">
                <a:latin typeface="Comic Sans MS"/>
                <a:cs typeface="Comic Sans MS"/>
              </a:rPr>
              <a:t>-</a:t>
            </a:r>
            <a:r>
              <a:rPr lang="en-US" sz="800" dirty="0">
                <a:latin typeface="Comic Sans MS"/>
                <a:cs typeface="Comic Sans MS"/>
              </a:rPr>
              <a:t>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>
                <a:latin typeface="Comic Sans MS"/>
                <a:cs typeface="Comic Sans MS"/>
              </a:rPr>
              <a:t>--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 smtClean="0">
                <a:solidFill>
                  <a:srgbClr val="00FF00"/>
                </a:solidFill>
                <a:latin typeface="Comic Sans MS"/>
                <a:cs typeface="Comic Sans MS"/>
              </a:rPr>
              <a:t>+|-</a:t>
            </a:r>
            <a:r>
              <a:rPr lang="en-US" sz="800" dirty="0" smtClean="0">
                <a:latin typeface="Comic Sans MS"/>
                <a:cs typeface="Comic Sans MS"/>
              </a:rPr>
              <a:t>-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latin typeface="Comic Sans MS"/>
                <a:cs typeface="Comic Sans MS"/>
              </a:rPr>
              <a:t>--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>
                <a:latin typeface="Comic Sans MS"/>
                <a:cs typeface="Comic Sans MS"/>
              </a:rPr>
              <a:t>-</a:t>
            </a:r>
            <a:r>
              <a:rPr lang="en-US" sz="800" dirty="0" smtClean="0">
                <a:latin typeface="Comic Sans MS"/>
                <a:cs typeface="Comic Sans MS"/>
              </a:rPr>
              <a:t>-|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 smtClean="0">
                <a:latin typeface="Comic Sans MS"/>
                <a:cs typeface="Comic Sans MS"/>
              </a:rPr>
              <a:t>--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>
                <a:latin typeface="Comic Sans MS"/>
                <a:cs typeface="Comic Sans MS"/>
              </a:rPr>
              <a:t>--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+|</a:t>
            </a:r>
            <a:r>
              <a:rPr lang="en-US" sz="800" dirty="0" smtClean="0">
                <a:latin typeface="Comic Sans MS"/>
                <a:cs typeface="Comic Sans MS"/>
              </a:rPr>
              <a:t>--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latin typeface="Comic Sans MS"/>
                <a:cs typeface="Comic Sans MS"/>
              </a:rPr>
              <a:t>-</a:t>
            </a:r>
            <a:r>
              <a:rPr lang="en-US" sz="800" dirty="0" smtClean="0">
                <a:latin typeface="Comic Sans MS"/>
                <a:cs typeface="Comic Sans MS"/>
              </a:rPr>
              <a:t>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>
                <a:latin typeface="Comic Sans MS"/>
                <a:cs typeface="Comic Sans MS"/>
              </a:rPr>
              <a:t>-</a:t>
            </a:r>
            <a:r>
              <a:rPr lang="en-US" sz="800" dirty="0" smtClean="0">
                <a:latin typeface="Comic Sans MS"/>
                <a:cs typeface="Comic Sans MS"/>
              </a:rPr>
              <a:t>-|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latin typeface="Comic Sans MS"/>
                <a:cs typeface="Comic Sans MS"/>
              </a:rPr>
              <a:t>--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>
                <a:latin typeface="Comic Sans MS"/>
                <a:cs typeface="Comic Sans MS"/>
              </a:rPr>
              <a:t>-</a:t>
            </a:r>
            <a:r>
              <a:rPr lang="en-US" sz="800" dirty="0" smtClean="0">
                <a:latin typeface="Comic Sans MS"/>
                <a:cs typeface="Comic Sans MS"/>
              </a:rPr>
              <a:t>-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++|</a:t>
            </a:r>
            <a:r>
              <a:rPr lang="en-US" sz="800" dirty="0" smtClean="0">
                <a:latin typeface="Comic Sans MS"/>
                <a:cs typeface="Comic Sans MS"/>
              </a:rPr>
              <a:t>-</a:t>
            </a:r>
            <a:r>
              <a:rPr lang="en-US" sz="800" dirty="0" smtClean="0">
                <a:solidFill>
                  <a:srgbClr val="00FF00"/>
                </a:solidFill>
                <a:latin typeface="Comic Sans MS"/>
                <a:cs typeface="Comic Sans MS"/>
              </a:rPr>
              <a:t>-++--++--</a:t>
            </a:r>
            <a:r>
              <a:rPr lang="en-US" sz="800" dirty="0" smtClean="0">
                <a:latin typeface="Comic Sans MS"/>
                <a:cs typeface="Comic Sans MS"/>
              </a:rPr>
              <a:t>|</a:t>
            </a:r>
            <a:endParaRPr lang="en-US" sz="800" dirty="0">
              <a:solidFill>
                <a:srgbClr val="FF00FF"/>
              </a:solidFill>
              <a:latin typeface="Comic Sans MS"/>
              <a:cs typeface="Comic Sans MS"/>
            </a:endParaRPr>
          </a:p>
        </p:txBody>
      </p:sp>
      <p:cxnSp>
        <p:nvCxnSpPr>
          <p:cNvPr id="17" name="Straight Arrow Connector 16"/>
          <p:cNvCxnSpPr/>
          <p:nvPr/>
        </p:nvCxnSpPr>
        <p:spPr bwMode="auto">
          <a:xfrm flipV="1">
            <a:off x="150813" y="1357922"/>
            <a:ext cx="8343900" cy="127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328419" y="1868045"/>
            <a:ext cx="622478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latin typeface="Comic Sans MS"/>
                <a:cs typeface="Comic Sans MS"/>
              </a:rPr>
              <a:t>--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 smtClean="0">
                <a:latin typeface="Comic Sans MS"/>
                <a:cs typeface="Comic Sans MS"/>
              </a:rPr>
              <a:t>--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 smtClean="0">
                <a:latin typeface="Comic Sans MS"/>
                <a:cs typeface="Comic Sans MS"/>
              </a:rPr>
              <a:t>--|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latin typeface="Comic Sans MS"/>
                <a:cs typeface="Comic Sans MS"/>
              </a:rPr>
              <a:t>--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>
                <a:latin typeface="Comic Sans MS"/>
                <a:cs typeface="Comic Sans MS"/>
              </a:rPr>
              <a:t>-</a:t>
            </a:r>
            <a:r>
              <a:rPr lang="en-US" sz="800" dirty="0" smtClean="0">
                <a:latin typeface="Comic Sans MS"/>
                <a:cs typeface="Comic Sans MS"/>
              </a:rPr>
              <a:t>-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++|</a:t>
            </a:r>
            <a:r>
              <a:rPr lang="en-US" sz="800" dirty="0" smtClean="0">
                <a:latin typeface="Comic Sans MS"/>
                <a:cs typeface="Comic Sans MS"/>
              </a:rPr>
              <a:t>--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>
                <a:latin typeface="Comic Sans MS"/>
                <a:cs typeface="Comic Sans MS"/>
              </a:rPr>
              <a:t>--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 smtClean="0">
                <a:latin typeface="Comic Sans MS"/>
                <a:cs typeface="Comic Sans MS"/>
              </a:rPr>
              <a:t>-</a:t>
            </a:r>
            <a:r>
              <a:rPr lang="en-US" sz="800" dirty="0" smtClean="0">
                <a:solidFill>
                  <a:srgbClr val="322F31"/>
                </a:solidFill>
                <a:latin typeface="Comic Sans MS"/>
                <a:cs typeface="Comic Sans MS"/>
              </a:rPr>
              <a:t>-|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latin typeface="Comic Sans MS"/>
                <a:cs typeface="Comic Sans MS"/>
              </a:rPr>
              <a:t>-</a:t>
            </a:r>
            <a:r>
              <a:rPr lang="en-US" sz="800" dirty="0" smtClean="0">
                <a:latin typeface="Comic Sans MS"/>
                <a:cs typeface="Comic Sans MS"/>
              </a:rPr>
              <a:t>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>
                <a:latin typeface="Comic Sans MS"/>
                <a:cs typeface="Comic Sans MS"/>
              </a:rPr>
              <a:t>-</a:t>
            </a:r>
            <a:r>
              <a:rPr lang="en-US" sz="800" dirty="0" smtClean="0">
                <a:solidFill>
                  <a:srgbClr val="322F31"/>
                </a:solidFill>
                <a:latin typeface="Comic Sans MS"/>
                <a:cs typeface="Comic Sans MS"/>
              </a:rPr>
              <a:t>-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++|</a:t>
            </a:r>
            <a:r>
              <a:rPr lang="en-US" sz="800" dirty="0" smtClean="0">
                <a:latin typeface="Comic Sans MS"/>
                <a:cs typeface="Comic Sans MS"/>
              </a:rPr>
              <a:t>-</a:t>
            </a:r>
            <a:r>
              <a:rPr lang="en-US" sz="800" dirty="0">
                <a:latin typeface="Comic Sans MS"/>
                <a:cs typeface="Comic Sans MS"/>
              </a:rPr>
              <a:t>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>
                <a:latin typeface="Comic Sans MS"/>
                <a:cs typeface="Comic Sans MS"/>
              </a:rPr>
              <a:t>-</a:t>
            </a:r>
            <a:r>
              <a:rPr lang="en-US" sz="800" dirty="0" smtClean="0">
                <a:latin typeface="Comic Sans MS"/>
                <a:cs typeface="Comic Sans MS"/>
              </a:rPr>
              <a:t>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 smtClean="0">
                <a:latin typeface="Comic Sans MS"/>
                <a:cs typeface="Comic Sans MS"/>
              </a:rPr>
              <a:t>--|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latin typeface="Comic Sans MS"/>
                <a:cs typeface="Comic Sans MS"/>
              </a:rPr>
              <a:t>--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>
                <a:latin typeface="Comic Sans MS"/>
                <a:cs typeface="Comic Sans MS"/>
              </a:rPr>
              <a:t>-</a:t>
            </a:r>
            <a:r>
              <a:rPr lang="en-US" sz="800" dirty="0" smtClean="0">
                <a:latin typeface="Comic Sans MS"/>
                <a:cs typeface="Comic Sans MS"/>
              </a:rPr>
              <a:t>-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++|</a:t>
            </a:r>
            <a:r>
              <a:rPr lang="en-US" sz="800" dirty="0" smtClean="0">
                <a:latin typeface="Comic Sans MS"/>
                <a:cs typeface="Comic Sans MS"/>
              </a:rPr>
              <a:t>-</a:t>
            </a:r>
            <a:r>
              <a:rPr lang="en-US" sz="800" dirty="0">
                <a:latin typeface="Comic Sans MS"/>
                <a:cs typeface="Comic Sans MS"/>
              </a:rPr>
              <a:t>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>
                <a:latin typeface="Comic Sans MS"/>
                <a:cs typeface="Comic Sans MS"/>
              </a:rPr>
              <a:t>--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 smtClean="0">
                <a:latin typeface="Comic Sans MS"/>
                <a:cs typeface="Comic Sans MS"/>
              </a:rPr>
              <a:t>-</a:t>
            </a:r>
            <a:r>
              <a:rPr lang="en-US" sz="800" dirty="0" smtClean="0">
                <a:solidFill>
                  <a:srgbClr val="00FF00"/>
                </a:solidFill>
                <a:latin typeface="Comic Sans MS"/>
                <a:cs typeface="Comic Sans MS"/>
              </a:rPr>
              <a:t>-|+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latin typeface="Comic Sans MS"/>
                <a:cs typeface="Comic Sans MS"/>
              </a:rPr>
              <a:t>--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>
                <a:latin typeface="Comic Sans MS"/>
                <a:cs typeface="Comic Sans MS"/>
              </a:rPr>
              <a:t>-</a:t>
            </a:r>
            <a:r>
              <a:rPr lang="en-US" sz="800" dirty="0" smtClean="0">
                <a:latin typeface="Comic Sans MS"/>
                <a:cs typeface="Comic Sans MS"/>
              </a:rPr>
              <a:t>-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++|</a:t>
            </a:r>
            <a:r>
              <a:rPr lang="en-US" sz="800" dirty="0" smtClean="0">
                <a:latin typeface="Comic Sans MS"/>
                <a:cs typeface="Comic Sans MS"/>
              </a:rPr>
              <a:t>--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>
                <a:latin typeface="Comic Sans MS"/>
                <a:cs typeface="Comic Sans MS"/>
              </a:rPr>
              <a:t>--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 smtClean="0">
                <a:latin typeface="Comic Sans MS"/>
                <a:cs typeface="Comic Sans MS"/>
              </a:rPr>
              <a:t>--|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latin typeface="Comic Sans MS"/>
                <a:cs typeface="Comic Sans MS"/>
              </a:rPr>
              <a:t>-</a:t>
            </a:r>
            <a:r>
              <a:rPr lang="en-US" sz="800" dirty="0" smtClean="0">
                <a:latin typeface="Comic Sans MS"/>
                <a:cs typeface="Comic Sans MS"/>
              </a:rPr>
              <a:t>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>
                <a:latin typeface="Comic Sans MS"/>
                <a:cs typeface="Comic Sans MS"/>
              </a:rPr>
              <a:t>-</a:t>
            </a:r>
            <a:r>
              <a:rPr lang="en-US" sz="800" dirty="0" smtClean="0">
                <a:latin typeface="Comic Sans MS"/>
                <a:cs typeface="Comic Sans MS"/>
              </a:rPr>
              <a:t>-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++|</a:t>
            </a:r>
            <a:r>
              <a:rPr lang="en-US" sz="800" dirty="0" smtClean="0">
                <a:latin typeface="Comic Sans MS"/>
                <a:cs typeface="Comic Sans MS"/>
              </a:rPr>
              <a:t>-</a:t>
            </a:r>
            <a:r>
              <a:rPr lang="en-US" sz="800" dirty="0">
                <a:latin typeface="Comic Sans MS"/>
                <a:cs typeface="Comic Sans MS"/>
              </a:rPr>
              <a:t>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>
                <a:latin typeface="Comic Sans MS"/>
                <a:cs typeface="Comic Sans MS"/>
              </a:rPr>
              <a:t>-</a:t>
            </a:r>
            <a:r>
              <a:rPr lang="en-US" sz="800" dirty="0" smtClean="0">
                <a:latin typeface="Comic Sans MS"/>
                <a:cs typeface="Comic Sans MS"/>
              </a:rPr>
              <a:t>-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 smtClean="0">
                <a:latin typeface="Comic Sans MS"/>
                <a:cs typeface="Comic Sans MS"/>
              </a:rPr>
              <a:t>--|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 smtClean="0">
                <a:solidFill>
                  <a:srgbClr val="00FF00"/>
                </a:solidFill>
                <a:latin typeface="Comic Sans MS"/>
                <a:cs typeface="Comic Sans MS"/>
              </a:rPr>
              <a:t>+--++--++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|</a:t>
            </a:r>
            <a:endParaRPr lang="en-US" sz="800" dirty="0">
              <a:latin typeface="Comic Sans MS"/>
              <a:cs typeface="Comic Sans MS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19952" y="2323119"/>
            <a:ext cx="622478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latin typeface="Comic Sans MS"/>
                <a:cs typeface="Comic Sans MS"/>
              </a:rPr>
              <a:t>--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++++</a:t>
            </a:r>
            <a:r>
              <a:rPr lang="en-US" sz="800" dirty="0" smtClean="0">
                <a:solidFill>
                  <a:srgbClr val="322F31"/>
                </a:solidFill>
                <a:latin typeface="Comic Sans MS"/>
                <a:cs typeface="Comic Sans MS"/>
              </a:rPr>
              <a:t>----|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++++</a:t>
            </a:r>
            <a:r>
              <a:rPr lang="en-US" sz="800" dirty="0">
                <a:solidFill>
                  <a:srgbClr val="322F31"/>
                </a:solidFill>
                <a:latin typeface="Comic Sans MS"/>
                <a:cs typeface="Comic Sans MS"/>
              </a:rPr>
              <a:t>--</a:t>
            </a:r>
            <a:r>
              <a:rPr lang="en-US" sz="800" dirty="0" smtClean="0">
                <a:solidFill>
                  <a:srgbClr val="322F31"/>
                </a:solidFill>
                <a:latin typeface="Comic Sans MS"/>
                <a:cs typeface="Comic Sans MS"/>
              </a:rPr>
              <a:t>--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++|++</a:t>
            </a:r>
            <a:r>
              <a:rPr lang="en-US" sz="800" dirty="0">
                <a:solidFill>
                  <a:srgbClr val="322F31"/>
                </a:solidFill>
                <a:latin typeface="Comic Sans MS"/>
                <a:cs typeface="Comic Sans MS"/>
              </a:rPr>
              <a:t>--</a:t>
            </a:r>
            <a:r>
              <a:rPr lang="en-US" sz="800" dirty="0" smtClean="0">
                <a:solidFill>
                  <a:srgbClr val="322F31"/>
                </a:solidFill>
                <a:latin typeface="Comic Sans MS"/>
                <a:cs typeface="Comic Sans MS"/>
              </a:rPr>
              <a:t>--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+|</a:t>
            </a:r>
            <a:r>
              <a:rPr lang="en-US" sz="800" dirty="0" smtClean="0">
                <a:solidFill>
                  <a:srgbClr val="322F31"/>
                </a:solidFill>
                <a:latin typeface="Comic Sans MS"/>
                <a:cs typeface="Comic Sans MS"/>
              </a:rPr>
              <a:t>-</a:t>
            </a:r>
            <a:r>
              <a:rPr lang="en-US" sz="800" dirty="0">
                <a:solidFill>
                  <a:srgbClr val="322F31"/>
                </a:solidFill>
                <a:latin typeface="Comic Sans MS"/>
                <a:cs typeface="Comic Sans MS"/>
              </a:rPr>
              <a:t>---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+++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solidFill>
                  <a:srgbClr val="322F31"/>
                </a:solidFill>
                <a:latin typeface="Comic Sans MS"/>
                <a:cs typeface="Comic Sans MS"/>
              </a:rPr>
              <a:t>-</a:t>
            </a:r>
            <a:r>
              <a:rPr lang="en-US" sz="800" dirty="0" smtClean="0">
                <a:solidFill>
                  <a:srgbClr val="322F31"/>
                </a:solidFill>
                <a:latin typeface="Comic Sans MS"/>
                <a:cs typeface="Comic Sans MS"/>
              </a:rPr>
              <a:t>-|-</a:t>
            </a:r>
            <a:r>
              <a:rPr lang="en-US" sz="800" dirty="0">
                <a:solidFill>
                  <a:srgbClr val="322F31"/>
                </a:solidFill>
                <a:latin typeface="Comic Sans MS"/>
                <a:cs typeface="Comic Sans MS"/>
              </a:rPr>
              <a:t>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+++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solidFill>
                  <a:srgbClr val="322F31"/>
                </a:solidFill>
                <a:latin typeface="Comic Sans MS"/>
                <a:cs typeface="Comic Sans MS"/>
              </a:rPr>
              <a:t>---</a:t>
            </a:r>
            <a:r>
              <a:rPr lang="en-US" sz="800" dirty="0" smtClean="0">
                <a:solidFill>
                  <a:srgbClr val="322F31"/>
                </a:solidFill>
                <a:latin typeface="Comic Sans MS"/>
                <a:cs typeface="Comic Sans MS"/>
              </a:rPr>
              <a:t>-|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solidFill>
                  <a:srgbClr val="322F31"/>
                </a:solidFill>
                <a:latin typeface="Comic Sans MS"/>
                <a:cs typeface="Comic Sans MS"/>
              </a:rPr>
              <a:t>----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+|++</a:t>
            </a:r>
            <a:r>
              <a:rPr lang="en-US" sz="800" dirty="0">
                <a:solidFill>
                  <a:srgbClr val="322F31"/>
                </a:solidFill>
                <a:latin typeface="Comic Sans MS"/>
                <a:cs typeface="Comic Sans MS"/>
              </a:rPr>
              <a:t>----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+++</a:t>
            </a:r>
            <a:r>
              <a:rPr lang="en-US" sz="800" dirty="0" smtClean="0">
                <a:solidFill>
                  <a:srgbClr val="00FF00"/>
                </a:solidFill>
                <a:latin typeface="Comic Sans MS"/>
                <a:cs typeface="Comic Sans MS"/>
              </a:rPr>
              <a:t>+|-</a:t>
            </a:r>
            <a:r>
              <a:rPr lang="en-US" sz="800" dirty="0">
                <a:solidFill>
                  <a:srgbClr val="322F31"/>
                </a:solidFill>
                <a:latin typeface="Comic Sans MS"/>
                <a:cs typeface="Comic Sans MS"/>
              </a:rPr>
              <a:t>---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+++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solidFill>
                  <a:srgbClr val="322F31"/>
                </a:solidFill>
                <a:latin typeface="Comic Sans MS"/>
                <a:cs typeface="Comic Sans MS"/>
              </a:rPr>
              <a:t>-</a:t>
            </a:r>
            <a:r>
              <a:rPr lang="en-US" sz="800" dirty="0" smtClean="0">
                <a:solidFill>
                  <a:srgbClr val="322F31"/>
                </a:solidFill>
                <a:latin typeface="Comic Sans MS"/>
                <a:cs typeface="Comic Sans MS"/>
              </a:rPr>
              <a:t>-|-</a:t>
            </a:r>
            <a:r>
              <a:rPr lang="en-US" sz="800" dirty="0">
                <a:solidFill>
                  <a:srgbClr val="322F31"/>
                </a:solidFill>
                <a:latin typeface="Comic Sans MS"/>
                <a:cs typeface="Comic Sans MS"/>
              </a:rPr>
              <a:t>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+++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solidFill>
                  <a:srgbClr val="322F31"/>
                </a:solidFill>
                <a:latin typeface="Comic Sans MS"/>
                <a:cs typeface="Comic Sans MS"/>
              </a:rPr>
              <a:t>---</a:t>
            </a:r>
            <a:r>
              <a:rPr lang="en-US" sz="800" dirty="0" smtClean="0">
                <a:solidFill>
                  <a:srgbClr val="322F31"/>
                </a:solidFill>
                <a:latin typeface="Comic Sans MS"/>
                <a:cs typeface="Comic Sans MS"/>
              </a:rPr>
              <a:t>-|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solidFill>
                  <a:srgbClr val="322F31"/>
                </a:solidFill>
                <a:latin typeface="Comic Sans MS"/>
                <a:cs typeface="Comic Sans MS"/>
              </a:rPr>
              <a:t>----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+|++</a:t>
            </a:r>
            <a:r>
              <a:rPr lang="en-US" sz="800" dirty="0">
                <a:solidFill>
                  <a:srgbClr val="322F31"/>
                </a:solidFill>
                <a:latin typeface="Comic Sans MS"/>
                <a:cs typeface="Comic Sans MS"/>
              </a:rPr>
              <a:t>----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+++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+|</a:t>
            </a:r>
            <a:r>
              <a:rPr lang="en-US" sz="800" dirty="0" smtClean="0">
                <a:solidFill>
                  <a:srgbClr val="322F31"/>
                </a:solidFill>
                <a:latin typeface="Comic Sans MS"/>
                <a:cs typeface="Comic Sans MS"/>
              </a:rPr>
              <a:t>-</a:t>
            </a:r>
            <a:r>
              <a:rPr lang="en-US" sz="800" dirty="0" smtClean="0">
                <a:solidFill>
                  <a:srgbClr val="00FF00"/>
                </a:solidFill>
                <a:latin typeface="Comic Sans MS"/>
                <a:cs typeface="Comic Sans MS"/>
              </a:rPr>
              <a:t>---++++--</a:t>
            </a:r>
            <a:r>
              <a:rPr lang="en-US" sz="800" dirty="0" smtClean="0">
                <a:solidFill>
                  <a:srgbClr val="322F31"/>
                </a:solidFill>
                <a:latin typeface="Comic Sans MS"/>
                <a:cs typeface="Comic Sans MS"/>
              </a:rPr>
              <a:t>|</a:t>
            </a:r>
            <a:endParaRPr lang="en-US" sz="800" dirty="0">
              <a:latin typeface="Comic Sans MS"/>
              <a:cs typeface="Comic Sans MS"/>
            </a:endParaRPr>
          </a:p>
        </p:txBody>
      </p:sp>
      <p:grpSp>
        <p:nvGrpSpPr>
          <p:cNvPr id="46" name="Group 45"/>
          <p:cNvGrpSpPr/>
          <p:nvPr/>
        </p:nvGrpSpPr>
        <p:grpSpPr>
          <a:xfrm>
            <a:off x="753344" y="1556883"/>
            <a:ext cx="5838337" cy="258921"/>
            <a:chOff x="730250" y="1765300"/>
            <a:chExt cx="5838337" cy="258921"/>
          </a:xfrm>
        </p:grpSpPr>
        <p:sp>
          <p:nvSpPr>
            <p:cNvPr id="47" name="TextBox 46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1196106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1710075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2186706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2720106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3177306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710706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4234247" y="1771650"/>
              <a:ext cx="31465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4741097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158506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5691906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6149106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sp>
        <p:nvSpPr>
          <p:cNvPr id="59" name="TextBox 58"/>
          <p:cNvSpPr txBox="1"/>
          <p:nvPr/>
        </p:nvSpPr>
        <p:spPr>
          <a:xfrm>
            <a:off x="321506" y="2716799"/>
            <a:ext cx="622478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 smtClean="0">
                <a:latin typeface="Comic Sans MS"/>
                <a:cs typeface="Comic Sans MS"/>
              </a:rPr>
              <a:t>----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++++|</a:t>
            </a:r>
            <a:r>
              <a:rPr lang="en-US" sz="800" dirty="0" smtClean="0">
                <a:solidFill>
                  <a:srgbClr val="322F31"/>
                </a:solidFill>
                <a:latin typeface="Comic Sans MS"/>
                <a:cs typeface="Comic Sans MS"/>
              </a:rPr>
              <a:t>----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>
                <a:solidFill>
                  <a:srgbClr val="322F31"/>
                </a:solidFill>
                <a:latin typeface="Comic Sans MS"/>
                <a:cs typeface="Comic Sans MS"/>
              </a:rPr>
              <a:t>-</a:t>
            </a:r>
            <a:r>
              <a:rPr lang="en-US" sz="800" dirty="0" smtClean="0">
                <a:solidFill>
                  <a:srgbClr val="322F31"/>
                </a:solidFill>
                <a:latin typeface="Comic Sans MS"/>
                <a:cs typeface="Comic Sans MS"/>
              </a:rPr>
              <a:t>-|-</a:t>
            </a:r>
            <a:r>
              <a:rPr lang="en-US" sz="800" dirty="0">
                <a:solidFill>
                  <a:srgbClr val="322F31"/>
                </a:solidFill>
                <a:latin typeface="Comic Sans MS"/>
                <a:cs typeface="Comic Sans MS"/>
              </a:rPr>
              <a:t>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>
                <a:solidFill>
                  <a:srgbClr val="322F31"/>
                </a:solidFill>
                <a:latin typeface="Comic Sans MS"/>
                <a:cs typeface="Comic Sans MS"/>
              </a:rPr>
              <a:t>--</a:t>
            </a:r>
            <a:r>
              <a:rPr lang="en-US" sz="800" dirty="0" smtClean="0">
                <a:solidFill>
                  <a:srgbClr val="322F31"/>
                </a:solidFill>
                <a:latin typeface="Comic Sans MS"/>
                <a:cs typeface="Comic Sans MS"/>
              </a:rPr>
              <a:t>--|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>
                <a:solidFill>
                  <a:srgbClr val="322F31"/>
                </a:solidFill>
                <a:latin typeface="Comic Sans MS"/>
                <a:cs typeface="Comic Sans MS"/>
              </a:rPr>
              <a:t>----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+|+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solidFill>
                  <a:srgbClr val="322F31"/>
                </a:solidFill>
                <a:latin typeface="Comic Sans MS"/>
                <a:cs typeface="Comic Sans MS"/>
              </a:rPr>
              <a:t>----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+|</a:t>
            </a:r>
            <a:r>
              <a:rPr lang="en-US" sz="800" dirty="0" smtClean="0">
                <a:solidFill>
                  <a:srgbClr val="322F31"/>
                </a:solidFill>
                <a:latin typeface="Comic Sans MS"/>
                <a:cs typeface="Comic Sans MS"/>
              </a:rPr>
              <a:t>-</a:t>
            </a:r>
            <a:r>
              <a:rPr lang="en-US" sz="800" dirty="0">
                <a:solidFill>
                  <a:srgbClr val="322F31"/>
                </a:solidFill>
                <a:latin typeface="Comic Sans MS"/>
                <a:cs typeface="Comic Sans MS"/>
              </a:rPr>
              <a:t>---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>
                <a:solidFill>
                  <a:srgbClr val="322F31"/>
                </a:solidFill>
                <a:latin typeface="Comic Sans MS"/>
                <a:cs typeface="Comic Sans MS"/>
              </a:rPr>
              <a:t>-</a:t>
            </a:r>
            <a:r>
              <a:rPr lang="en-US" sz="800" dirty="0" smtClean="0">
                <a:solidFill>
                  <a:srgbClr val="322F31"/>
                </a:solidFill>
                <a:latin typeface="Comic Sans MS"/>
                <a:cs typeface="Comic Sans MS"/>
              </a:rPr>
              <a:t>-|-</a:t>
            </a:r>
            <a:r>
              <a:rPr lang="en-US" sz="800" dirty="0">
                <a:solidFill>
                  <a:srgbClr val="322F31"/>
                </a:solidFill>
                <a:latin typeface="Comic Sans MS"/>
                <a:cs typeface="Comic Sans MS"/>
              </a:rPr>
              <a:t>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>
                <a:solidFill>
                  <a:srgbClr val="322F31"/>
                </a:solidFill>
                <a:latin typeface="Comic Sans MS"/>
                <a:cs typeface="Comic Sans MS"/>
              </a:rPr>
              <a:t>---</a:t>
            </a:r>
            <a:r>
              <a:rPr lang="en-US" sz="800" dirty="0" smtClean="0">
                <a:solidFill>
                  <a:srgbClr val="00FF00"/>
                </a:solidFill>
                <a:latin typeface="Comic Sans MS"/>
                <a:cs typeface="Comic Sans MS"/>
              </a:rPr>
              <a:t>-|+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>
                <a:solidFill>
                  <a:srgbClr val="322F31"/>
                </a:solidFill>
                <a:latin typeface="Comic Sans MS"/>
                <a:cs typeface="Comic Sans MS"/>
              </a:rPr>
              <a:t>----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+|+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solidFill>
                  <a:srgbClr val="322F31"/>
                </a:solidFill>
                <a:latin typeface="Comic Sans MS"/>
                <a:cs typeface="Comic Sans MS"/>
              </a:rPr>
              <a:t>----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+|</a:t>
            </a:r>
            <a:r>
              <a:rPr lang="en-US" sz="800" dirty="0" smtClean="0">
                <a:solidFill>
                  <a:srgbClr val="322F31"/>
                </a:solidFill>
                <a:latin typeface="Comic Sans MS"/>
                <a:cs typeface="Comic Sans MS"/>
              </a:rPr>
              <a:t>-</a:t>
            </a:r>
            <a:r>
              <a:rPr lang="en-US" sz="800" dirty="0">
                <a:solidFill>
                  <a:srgbClr val="322F31"/>
                </a:solidFill>
                <a:latin typeface="Comic Sans MS"/>
                <a:cs typeface="Comic Sans MS"/>
              </a:rPr>
              <a:t>---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>
                <a:solidFill>
                  <a:srgbClr val="322F31"/>
                </a:solidFill>
                <a:latin typeface="Comic Sans MS"/>
                <a:cs typeface="Comic Sans MS"/>
              </a:rPr>
              <a:t>-</a:t>
            </a:r>
            <a:r>
              <a:rPr lang="en-US" sz="800" dirty="0" smtClean="0">
                <a:solidFill>
                  <a:srgbClr val="322F31"/>
                </a:solidFill>
                <a:latin typeface="Comic Sans MS"/>
                <a:cs typeface="Comic Sans MS"/>
              </a:rPr>
              <a:t>-|-</a:t>
            </a:r>
            <a:r>
              <a:rPr lang="en-US" sz="800" dirty="0">
                <a:solidFill>
                  <a:srgbClr val="322F31"/>
                </a:solidFill>
                <a:latin typeface="Comic Sans MS"/>
                <a:cs typeface="Comic Sans MS"/>
              </a:rPr>
              <a:t>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>
                <a:solidFill>
                  <a:srgbClr val="322F31"/>
                </a:solidFill>
                <a:latin typeface="Comic Sans MS"/>
                <a:cs typeface="Comic Sans MS"/>
              </a:rPr>
              <a:t>---</a:t>
            </a:r>
            <a:r>
              <a:rPr lang="en-US" sz="800" dirty="0" smtClean="0">
                <a:solidFill>
                  <a:srgbClr val="322F31"/>
                </a:solidFill>
                <a:latin typeface="Comic Sans MS"/>
                <a:cs typeface="Comic Sans MS"/>
              </a:rPr>
              <a:t>-|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 smtClean="0">
                <a:solidFill>
                  <a:srgbClr val="00FF00"/>
                </a:solidFill>
                <a:latin typeface="Comic Sans MS"/>
                <a:cs typeface="Comic Sans MS"/>
              </a:rPr>
              <a:t>+++----++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|</a:t>
            </a:r>
            <a:endParaRPr lang="en-US" sz="800" dirty="0">
              <a:solidFill>
                <a:srgbClr val="FF00FF"/>
              </a:solidFill>
              <a:latin typeface="Comic Sans MS"/>
              <a:cs typeface="Comic Sans MS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6477000" y="1371600"/>
            <a:ext cx="928459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00FF"/>
                </a:solidFill>
              </a:rPr>
              <a:t>1  5+6-</a:t>
            </a:r>
          </a:p>
          <a:p>
            <a:r>
              <a:rPr lang="en-US" sz="1400" dirty="0" smtClean="0">
                <a:solidFill>
                  <a:srgbClr val="0000FF"/>
                </a:solidFill>
              </a:rPr>
              <a:t>+55 -54</a:t>
            </a:r>
          </a:p>
          <a:p>
            <a:r>
              <a:rPr lang="en-US" sz="1400" dirty="0" smtClean="0">
                <a:solidFill>
                  <a:srgbClr val="0000FF"/>
                </a:solidFill>
              </a:rPr>
              <a:t>2  6+5-</a:t>
            </a:r>
          </a:p>
          <a:p>
            <a:r>
              <a:rPr lang="en-US" sz="1400" dirty="0" smtClean="0">
                <a:solidFill>
                  <a:srgbClr val="0000FF"/>
                </a:solidFill>
              </a:rPr>
              <a:t>+54 -55</a:t>
            </a:r>
          </a:p>
          <a:p>
            <a:r>
              <a:rPr lang="en-US" sz="1400" dirty="0" smtClean="0">
                <a:solidFill>
                  <a:srgbClr val="0000FF"/>
                </a:solidFill>
              </a:rPr>
              <a:t>3  5+6-</a:t>
            </a:r>
          </a:p>
          <a:p>
            <a:r>
              <a:rPr lang="en-US" sz="1400" dirty="0" smtClean="0">
                <a:solidFill>
                  <a:srgbClr val="0000FF"/>
                </a:solidFill>
              </a:rPr>
              <a:t>+55 -54</a:t>
            </a:r>
          </a:p>
          <a:p>
            <a:r>
              <a:rPr lang="en-US" sz="1400" dirty="0" smtClean="0">
                <a:solidFill>
                  <a:srgbClr val="0000FF"/>
                </a:solidFill>
              </a:rPr>
              <a:t>4  6+5-</a:t>
            </a:r>
          </a:p>
          <a:p>
            <a:r>
              <a:rPr lang="en-US" sz="1400" dirty="0" smtClean="0">
                <a:solidFill>
                  <a:srgbClr val="0000FF"/>
                </a:solidFill>
              </a:rPr>
              <a:t>+55 -54</a:t>
            </a:r>
          </a:p>
        </p:txBody>
      </p:sp>
      <p:sp>
        <p:nvSpPr>
          <p:cNvPr id="186" name="TextBox 185"/>
          <p:cNvSpPr txBox="1"/>
          <p:nvPr/>
        </p:nvSpPr>
        <p:spPr>
          <a:xfrm>
            <a:off x="326865" y="4346652"/>
            <a:ext cx="622478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latin typeface="Comic Sans MS"/>
                <a:cs typeface="Comic Sans MS"/>
              </a:rPr>
              <a:t>--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++++</a:t>
            </a:r>
            <a:r>
              <a:rPr lang="en-US" sz="800" dirty="0" smtClean="0">
                <a:solidFill>
                  <a:srgbClr val="322F31"/>
                </a:solidFill>
                <a:latin typeface="Comic Sans MS"/>
                <a:cs typeface="Comic Sans MS"/>
              </a:rPr>
              <a:t>----|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++++</a:t>
            </a:r>
            <a:r>
              <a:rPr lang="en-US" sz="800" dirty="0">
                <a:solidFill>
                  <a:srgbClr val="322F31"/>
                </a:solidFill>
                <a:latin typeface="Comic Sans MS"/>
                <a:cs typeface="Comic Sans MS"/>
              </a:rPr>
              <a:t>--</a:t>
            </a:r>
            <a:r>
              <a:rPr lang="en-US" sz="800" dirty="0" smtClean="0">
                <a:solidFill>
                  <a:srgbClr val="322F31"/>
                </a:solidFill>
                <a:latin typeface="Comic Sans MS"/>
                <a:cs typeface="Comic Sans MS"/>
              </a:rPr>
              <a:t>--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++|++</a:t>
            </a:r>
            <a:r>
              <a:rPr lang="en-US" sz="800" dirty="0">
                <a:solidFill>
                  <a:srgbClr val="322F31"/>
                </a:solidFill>
                <a:latin typeface="Comic Sans MS"/>
                <a:cs typeface="Comic Sans MS"/>
              </a:rPr>
              <a:t>--</a:t>
            </a:r>
            <a:r>
              <a:rPr lang="en-US" sz="800" dirty="0" smtClean="0">
                <a:solidFill>
                  <a:srgbClr val="322F31"/>
                </a:solidFill>
                <a:latin typeface="Comic Sans MS"/>
                <a:cs typeface="Comic Sans MS"/>
              </a:rPr>
              <a:t>--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 smtClean="0">
                <a:solidFill>
                  <a:srgbClr val="00FF00"/>
                </a:solidFill>
                <a:latin typeface="Comic Sans MS"/>
                <a:cs typeface="Comic Sans MS"/>
              </a:rPr>
              <a:t>+|-</a:t>
            </a:r>
            <a:r>
              <a:rPr lang="en-US" sz="800" dirty="0">
                <a:solidFill>
                  <a:srgbClr val="322F31"/>
                </a:solidFill>
                <a:latin typeface="Comic Sans MS"/>
                <a:cs typeface="Comic Sans MS"/>
              </a:rPr>
              <a:t>---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 smtClean="0">
                <a:solidFill>
                  <a:srgbClr val="322F31"/>
                </a:solidFill>
                <a:latin typeface="Comic Sans MS"/>
                <a:cs typeface="Comic Sans MS"/>
              </a:rPr>
              <a:t>--|-</a:t>
            </a:r>
            <a:r>
              <a:rPr lang="en-US" sz="800" dirty="0">
                <a:solidFill>
                  <a:srgbClr val="322F31"/>
                </a:solidFill>
                <a:latin typeface="Comic Sans MS"/>
                <a:cs typeface="Comic Sans MS"/>
              </a:rPr>
              <a:t>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+++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solidFill>
                  <a:srgbClr val="322F31"/>
                </a:solidFill>
                <a:latin typeface="Comic Sans MS"/>
                <a:cs typeface="Comic Sans MS"/>
              </a:rPr>
              <a:t>---</a:t>
            </a:r>
            <a:r>
              <a:rPr lang="en-US" sz="800" dirty="0" smtClean="0">
                <a:solidFill>
                  <a:srgbClr val="322F31"/>
                </a:solidFill>
                <a:latin typeface="Comic Sans MS"/>
                <a:cs typeface="Comic Sans MS"/>
              </a:rPr>
              <a:t>-|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solidFill>
                  <a:srgbClr val="322F31"/>
                </a:solidFill>
                <a:latin typeface="Comic Sans MS"/>
                <a:cs typeface="Comic Sans MS"/>
              </a:rPr>
              <a:t>----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+|++</a:t>
            </a:r>
            <a:r>
              <a:rPr lang="en-US" sz="800" dirty="0">
                <a:solidFill>
                  <a:srgbClr val="322F31"/>
                </a:solidFill>
                <a:latin typeface="Comic Sans MS"/>
                <a:cs typeface="Comic Sans MS"/>
              </a:rPr>
              <a:t>----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+++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+|</a:t>
            </a:r>
            <a:r>
              <a:rPr lang="en-US" sz="800" dirty="0" smtClean="0">
                <a:solidFill>
                  <a:srgbClr val="322F31"/>
                </a:solidFill>
                <a:latin typeface="Comic Sans MS"/>
                <a:cs typeface="Comic Sans MS"/>
              </a:rPr>
              <a:t>-</a:t>
            </a:r>
            <a:r>
              <a:rPr lang="en-US" sz="800" dirty="0">
                <a:solidFill>
                  <a:srgbClr val="322F31"/>
                </a:solidFill>
                <a:latin typeface="Comic Sans MS"/>
                <a:cs typeface="Comic Sans MS"/>
              </a:rPr>
              <a:t>---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+++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latin typeface="Comic Sans MS"/>
                <a:cs typeface="Comic Sans MS"/>
              </a:rPr>
              <a:t>-</a:t>
            </a:r>
            <a:r>
              <a:rPr lang="en-US" sz="800" dirty="0" smtClean="0">
                <a:solidFill>
                  <a:srgbClr val="322F31"/>
                </a:solidFill>
                <a:latin typeface="Comic Sans MS"/>
                <a:cs typeface="Comic Sans MS"/>
              </a:rPr>
              <a:t>-|-</a:t>
            </a:r>
            <a:r>
              <a:rPr lang="en-US" sz="800" dirty="0">
                <a:solidFill>
                  <a:srgbClr val="322F31"/>
                </a:solidFill>
                <a:latin typeface="Comic Sans MS"/>
                <a:cs typeface="Comic Sans MS"/>
              </a:rPr>
              <a:t>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+++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solidFill>
                  <a:srgbClr val="322F31"/>
                </a:solidFill>
                <a:latin typeface="Comic Sans MS"/>
                <a:cs typeface="Comic Sans MS"/>
              </a:rPr>
              <a:t>---</a:t>
            </a:r>
            <a:r>
              <a:rPr lang="en-US" sz="800" dirty="0" smtClean="0">
                <a:solidFill>
                  <a:srgbClr val="322F31"/>
                </a:solidFill>
                <a:latin typeface="Comic Sans MS"/>
                <a:cs typeface="Comic Sans MS"/>
              </a:rPr>
              <a:t>-|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solidFill>
                  <a:srgbClr val="322F31"/>
                </a:solidFill>
                <a:latin typeface="Comic Sans MS"/>
                <a:cs typeface="Comic Sans MS"/>
              </a:rPr>
              <a:t>----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+|++</a:t>
            </a:r>
            <a:r>
              <a:rPr lang="en-US" sz="800" dirty="0">
                <a:solidFill>
                  <a:srgbClr val="322F31"/>
                </a:solidFill>
                <a:latin typeface="Comic Sans MS"/>
                <a:cs typeface="Comic Sans MS"/>
              </a:rPr>
              <a:t>----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+++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+|</a:t>
            </a:r>
            <a:r>
              <a:rPr lang="en-US" sz="800" dirty="0" smtClean="0">
                <a:solidFill>
                  <a:srgbClr val="322F31"/>
                </a:solidFill>
                <a:latin typeface="Comic Sans MS"/>
                <a:cs typeface="Comic Sans MS"/>
              </a:rPr>
              <a:t>-</a:t>
            </a:r>
            <a:r>
              <a:rPr lang="en-US" sz="800" dirty="0">
                <a:solidFill>
                  <a:srgbClr val="00FF00"/>
                </a:solidFill>
                <a:latin typeface="Comic Sans MS"/>
                <a:cs typeface="Comic Sans MS"/>
              </a:rPr>
              <a:t>---+++</a:t>
            </a:r>
            <a:r>
              <a:rPr lang="en-US" sz="800" dirty="0" smtClean="0">
                <a:solidFill>
                  <a:srgbClr val="00FF00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solidFill>
                  <a:srgbClr val="00FF00"/>
                </a:solidFill>
                <a:latin typeface="Comic Sans MS"/>
                <a:cs typeface="Comic Sans MS"/>
              </a:rPr>
              <a:t>-</a:t>
            </a:r>
            <a:r>
              <a:rPr lang="en-US" sz="800" dirty="0" smtClean="0">
                <a:solidFill>
                  <a:srgbClr val="00FF00"/>
                </a:solidFill>
                <a:latin typeface="Comic Sans MS"/>
                <a:cs typeface="Comic Sans MS"/>
              </a:rPr>
              <a:t>-</a:t>
            </a:r>
            <a:r>
              <a:rPr lang="en-US" sz="800" dirty="0" smtClean="0">
                <a:solidFill>
                  <a:srgbClr val="322F31"/>
                </a:solidFill>
                <a:latin typeface="Comic Sans MS"/>
                <a:cs typeface="Comic Sans MS"/>
              </a:rPr>
              <a:t>|</a:t>
            </a:r>
            <a:endParaRPr lang="en-US" sz="800" dirty="0">
              <a:latin typeface="Comic Sans MS"/>
              <a:cs typeface="Comic Sans MS"/>
            </a:endParaRPr>
          </a:p>
        </p:txBody>
      </p:sp>
      <p:sp>
        <p:nvSpPr>
          <p:cNvPr id="187" name="TextBox 186"/>
          <p:cNvSpPr txBox="1"/>
          <p:nvPr/>
        </p:nvSpPr>
        <p:spPr>
          <a:xfrm>
            <a:off x="328419" y="4740332"/>
            <a:ext cx="622478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 smtClean="0">
                <a:latin typeface="Comic Sans MS"/>
                <a:cs typeface="Comic Sans MS"/>
              </a:rPr>
              <a:t>----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++++|</a:t>
            </a:r>
            <a:r>
              <a:rPr lang="en-US" sz="800" dirty="0" smtClean="0">
                <a:solidFill>
                  <a:srgbClr val="322F31"/>
                </a:solidFill>
                <a:latin typeface="Comic Sans MS"/>
                <a:cs typeface="Comic Sans MS"/>
              </a:rPr>
              <a:t>----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>
                <a:solidFill>
                  <a:srgbClr val="322F31"/>
                </a:solidFill>
                <a:latin typeface="Comic Sans MS"/>
                <a:cs typeface="Comic Sans MS"/>
              </a:rPr>
              <a:t>-</a:t>
            </a:r>
            <a:r>
              <a:rPr lang="en-US" sz="800" dirty="0" smtClean="0">
                <a:solidFill>
                  <a:srgbClr val="322F31"/>
                </a:solidFill>
                <a:latin typeface="Comic Sans MS"/>
                <a:cs typeface="Comic Sans MS"/>
              </a:rPr>
              <a:t>-|-</a:t>
            </a:r>
            <a:r>
              <a:rPr lang="en-US" sz="800" dirty="0">
                <a:solidFill>
                  <a:srgbClr val="322F31"/>
                </a:solidFill>
                <a:latin typeface="Comic Sans MS"/>
                <a:cs typeface="Comic Sans MS"/>
              </a:rPr>
              <a:t>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>
                <a:solidFill>
                  <a:srgbClr val="322F31"/>
                </a:solidFill>
                <a:latin typeface="Comic Sans MS"/>
                <a:cs typeface="Comic Sans MS"/>
              </a:rPr>
              <a:t>---</a:t>
            </a:r>
            <a:r>
              <a:rPr lang="en-US" sz="800" dirty="0" smtClean="0">
                <a:solidFill>
                  <a:srgbClr val="00FF00"/>
                </a:solidFill>
                <a:latin typeface="Comic Sans MS"/>
                <a:cs typeface="Comic Sans MS"/>
              </a:rPr>
              <a:t>-|+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>
                <a:solidFill>
                  <a:srgbClr val="322F31"/>
                </a:solidFill>
                <a:latin typeface="Comic Sans MS"/>
                <a:cs typeface="Comic Sans MS"/>
              </a:rPr>
              <a:t>--</a:t>
            </a:r>
            <a:r>
              <a:rPr lang="en-US" sz="800" dirty="0" smtClean="0">
                <a:solidFill>
                  <a:srgbClr val="322F31"/>
                </a:solidFill>
                <a:latin typeface="Comic Sans MS"/>
                <a:cs typeface="Comic Sans MS"/>
              </a:rPr>
              <a:t>--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++|+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solidFill>
                  <a:srgbClr val="322F31"/>
                </a:solidFill>
                <a:latin typeface="Comic Sans MS"/>
                <a:cs typeface="Comic Sans MS"/>
              </a:rPr>
              <a:t>----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+|</a:t>
            </a:r>
            <a:r>
              <a:rPr lang="en-US" sz="800" dirty="0" smtClean="0">
                <a:solidFill>
                  <a:srgbClr val="322F31"/>
                </a:solidFill>
                <a:latin typeface="Comic Sans MS"/>
                <a:cs typeface="Comic Sans MS"/>
              </a:rPr>
              <a:t>-</a:t>
            </a:r>
            <a:r>
              <a:rPr lang="en-US" sz="800" dirty="0">
                <a:solidFill>
                  <a:srgbClr val="322F31"/>
                </a:solidFill>
                <a:latin typeface="Comic Sans MS"/>
                <a:cs typeface="Comic Sans MS"/>
              </a:rPr>
              <a:t>---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>
                <a:solidFill>
                  <a:srgbClr val="322F31"/>
                </a:solidFill>
                <a:latin typeface="Comic Sans MS"/>
                <a:cs typeface="Comic Sans MS"/>
              </a:rPr>
              <a:t>-</a:t>
            </a:r>
            <a:r>
              <a:rPr lang="en-US" sz="800" dirty="0" smtClean="0">
                <a:solidFill>
                  <a:srgbClr val="322F31"/>
                </a:solidFill>
                <a:latin typeface="Comic Sans MS"/>
                <a:cs typeface="Comic Sans MS"/>
              </a:rPr>
              <a:t>-|-</a:t>
            </a:r>
            <a:r>
              <a:rPr lang="en-US" sz="800" dirty="0">
                <a:solidFill>
                  <a:srgbClr val="322F31"/>
                </a:solidFill>
                <a:latin typeface="Comic Sans MS"/>
                <a:cs typeface="Comic Sans MS"/>
              </a:rPr>
              <a:t>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>
                <a:solidFill>
                  <a:srgbClr val="322F31"/>
                </a:solidFill>
                <a:latin typeface="Comic Sans MS"/>
                <a:cs typeface="Comic Sans MS"/>
              </a:rPr>
              <a:t>---</a:t>
            </a:r>
            <a:r>
              <a:rPr lang="en-US" sz="800" dirty="0" smtClean="0">
                <a:solidFill>
                  <a:srgbClr val="322F31"/>
                </a:solidFill>
                <a:latin typeface="Comic Sans MS"/>
                <a:cs typeface="Comic Sans MS"/>
              </a:rPr>
              <a:t>-|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>
                <a:solidFill>
                  <a:srgbClr val="322F31"/>
                </a:solidFill>
                <a:latin typeface="Comic Sans MS"/>
                <a:cs typeface="Comic Sans MS"/>
              </a:rPr>
              <a:t>----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+|+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solidFill>
                  <a:srgbClr val="322F31"/>
                </a:solidFill>
                <a:latin typeface="Comic Sans MS"/>
                <a:cs typeface="Comic Sans MS"/>
              </a:rPr>
              <a:t>----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+|</a:t>
            </a:r>
            <a:r>
              <a:rPr lang="en-US" sz="800" dirty="0" smtClean="0">
                <a:solidFill>
                  <a:srgbClr val="322F31"/>
                </a:solidFill>
                <a:latin typeface="Comic Sans MS"/>
                <a:cs typeface="Comic Sans MS"/>
              </a:rPr>
              <a:t>-</a:t>
            </a:r>
            <a:r>
              <a:rPr lang="en-US" sz="800" dirty="0">
                <a:solidFill>
                  <a:srgbClr val="322F31"/>
                </a:solidFill>
                <a:latin typeface="Comic Sans MS"/>
                <a:cs typeface="Comic Sans MS"/>
              </a:rPr>
              <a:t>---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>
                <a:solidFill>
                  <a:srgbClr val="322F31"/>
                </a:solidFill>
                <a:latin typeface="Comic Sans MS"/>
                <a:cs typeface="Comic Sans MS"/>
              </a:rPr>
              <a:t>-</a:t>
            </a:r>
            <a:r>
              <a:rPr lang="en-US" sz="800" dirty="0" smtClean="0">
                <a:solidFill>
                  <a:srgbClr val="322F31"/>
                </a:solidFill>
                <a:latin typeface="Comic Sans MS"/>
                <a:cs typeface="Comic Sans MS"/>
              </a:rPr>
              <a:t>-|-</a:t>
            </a:r>
            <a:r>
              <a:rPr lang="en-US" sz="800" dirty="0">
                <a:solidFill>
                  <a:srgbClr val="322F31"/>
                </a:solidFill>
                <a:latin typeface="Comic Sans MS"/>
                <a:cs typeface="Comic Sans MS"/>
              </a:rPr>
              <a:t>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>
                <a:solidFill>
                  <a:srgbClr val="322F31"/>
                </a:solidFill>
                <a:latin typeface="Comic Sans MS"/>
                <a:cs typeface="Comic Sans MS"/>
              </a:rPr>
              <a:t>---</a:t>
            </a:r>
            <a:r>
              <a:rPr lang="en-US" sz="800" dirty="0" smtClean="0">
                <a:solidFill>
                  <a:srgbClr val="322F31"/>
                </a:solidFill>
                <a:latin typeface="Comic Sans MS"/>
                <a:cs typeface="Comic Sans MS"/>
              </a:rPr>
              <a:t>-|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 smtClean="0">
                <a:solidFill>
                  <a:srgbClr val="00FF00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solidFill>
                  <a:srgbClr val="00FF00"/>
                </a:solidFill>
                <a:latin typeface="Comic Sans MS"/>
                <a:cs typeface="Comic Sans MS"/>
              </a:rPr>
              <a:t>++----+</a:t>
            </a:r>
            <a:r>
              <a:rPr lang="en-US" sz="800" dirty="0" smtClean="0">
                <a:solidFill>
                  <a:srgbClr val="00FF00"/>
                </a:solidFill>
                <a:latin typeface="Comic Sans MS"/>
                <a:cs typeface="Comic Sans MS"/>
              </a:rPr>
              <a:t>+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|</a:t>
            </a:r>
            <a:endParaRPr lang="en-US" sz="800" dirty="0">
              <a:solidFill>
                <a:srgbClr val="FF00FF"/>
              </a:solidFill>
              <a:latin typeface="Comic Sans MS"/>
              <a:cs typeface="Comic Sans MS"/>
            </a:endParaRPr>
          </a:p>
        </p:txBody>
      </p:sp>
      <p:sp>
        <p:nvSpPr>
          <p:cNvPr id="188" name="TextBox 187"/>
          <p:cNvSpPr txBox="1"/>
          <p:nvPr/>
        </p:nvSpPr>
        <p:spPr>
          <a:xfrm>
            <a:off x="6553200" y="4343162"/>
            <a:ext cx="888259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CC66"/>
                </a:solidFill>
              </a:rPr>
              <a:t>3</a:t>
            </a:r>
            <a:r>
              <a:rPr lang="en-US" sz="1400" dirty="0" smtClean="0">
                <a:solidFill>
                  <a:srgbClr val="FFCC66"/>
                </a:solidFill>
              </a:rPr>
              <a:t>  5+</a:t>
            </a:r>
            <a:r>
              <a:rPr lang="en-US" sz="1400" dirty="0">
                <a:solidFill>
                  <a:srgbClr val="FFCC66"/>
                </a:solidFill>
              </a:rPr>
              <a:t>6</a:t>
            </a:r>
            <a:r>
              <a:rPr lang="en-US" sz="1400" dirty="0" smtClean="0">
                <a:solidFill>
                  <a:srgbClr val="FFCC66"/>
                </a:solidFill>
              </a:rPr>
              <a:t>-</a:t>
            </a:r>
          </a:p>
          <a:p>
            <a:endParaRPr lang="en-US" sz="1400" dirty="0" smtClean="0">
              <a:solidFill>
                <a:srgbClr val="FFCC66"/>
              </a:solidFill>
            </a:endParaRPr>
          </a:p>
          <a:p>
            <a:r>
              <a:rPr lang="en-US" sz="1400" dirty="0">
                <a:solidFill>
                  <a:srgbClr val="FFCC66"/>
                </a:solidFill>
              </a:rPr>
              <a:t>4</a:t>
            </a:r>
            <a:r>
              <a:rPr lang="en-US" sz="1400" dirty="0" smtClean="0">
                <a:solidFill>
                  <a:srgbClr val="FFCC66"/>
                </a:solidFill>
              </a:rPr>
              <a:t>  6+</a:t>
            </a:r>
            <a:r>
              <a:rPr lang="en-US" sz="1400" dirty="0">
                <a:solidFill>
                  <a:srgbClr val="FFCC66"/>
                </a:solidFill>
              </a:rPr>
              <a:t>5</a:t>
            </a:r>
            <a:r>
              <a:rPr lang="en-US" sz="1400" dirty="0" smtClean="0">
                <a:solidFill>
                  <a:srgbClr val="FFCC66"/>
                </a:solidFill>
              </a:rPr>
              <a:t>-</a:t>
            </a:r>
          </a:p>
          <a:p>
            <a:endParaRPr lang="en-US" sz="1400" dirty="0">
              <a:solidFill>
                <a:srgbClr val="FFCC66"/>
              </a:solidFill>
            </a:endParaRPr>
          </a:p>
          <a:p>
            <a:r>
              <a:rPr lang="en-US" sz="1400" dirty="0">
                <a:solidFill>
                  <a:srgbClr val="FFCC66"/>
                </a:solidFill>
              </a:rPr>
              <a:t>1</a:t>
            </a:r>
            <a:r>
              <a:rPr lang="en-US" sz="1400" dirty="0" smtClean="0">
                <a:solidFill>
                  <a:srgbClr val="FFCC66"/>
                </a:solidFill>
              </a:rPr>
              <a:t>  5+6-</a:t>
            </a:r>
          </a:p>
          <a:p>
            <a:endParaRPr lang="en-US" sz="1400" dirty="0">
              <a:solidFill>
                <a:srgbClr val="FFCC66"/>
              </a:solidFill>
            </a:endParaRPr>
          </a:p>
          <a:p>
            <a:r>
              <a:rPr lang="en-US" sz="1400" dirty="0">
                <a:solidFill>
                  <a:srgbClr val="FFCC66"/>
                </a:solidFill>
              </a:rPr>
              <a:t>2</a:t>
            </a:r>
            <a:r>
              <a:rPr lang="en-US" sz="1400" dirty="0" smtClean="0">
                <a:solidFill>
                  <a:srgbClr val="FFCC66"/>
                </a:solidFill>
              </a:rPr>
              <a:t>  6+5-</a:t>
            </a:r>
            <a:endParaRPr lang="en-US" sz="1400" dirty="0">
              <a:solidFill>
                <a:srgbClr val="FFCC66"/>
              </a:solidFill>
            </a:endParaRPr>
          </a:p>
        </p:txBody>
      </p:sp>
      <p:sp>
        <p:nvSpPr>
          <p:cNvPr id="217" name="TextBox 216"/>
          <p:cNvSpPr txBox="1"/>
          <p:nvPr/>
        </p:nvSpPr>
        <p:spPr>
          <a:xfrm>
            <a:off x="319952" y="5189393"/>
            <a:ext cx="622478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 smtClean="0">
                <a:latin typeface="Comic Sans MS"/>
                <a:cs typeface="Comic Sans MS"/>
              </a:rPr>
              <a:t>--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 smtClean="0">
                <a:latin typeface="Comic Sans MS"/>
                <a:cs typeface="Comic Sans MS"/>
              </a:rPr>
              <a:t>--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++|</a:t>
            </a:r>
            <a:r>
              <a:rPr lang="en-US" sz="800" dirty="0" smtClean="0">
                <a:latin typeface="Comic Sans MS"/>
                <a:cs typeface="Comic Sans MS"/>
              </a:rPr>
              <a:t>--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latin typeface="Comic Sans MS"/>
                <a:cs typeface="Comic Sans MS"/>
              </a:rPr>
              <a:t>--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>
                <a:latin typeface="Comic Sans MS"/>
                <a:cs typeface="Comic Sans MS"/>
              </a:rPr>
              <a:t>-</a:t>
            </a:r>
            <a:r>
              <a:rPr lang="en-US" sz="800" dirty="0" smtClean="0">
                <a:latin typeface="Comic Sans MS"/>
                <a:cs typeface="Comic Sans MS"/>
              </a:rPr>
              <a:t>-|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 smtClean="0">
                <a:latin typeface="Comic Sans MS"/>
                <a:cs typeface="Comic Sans MS"/>
              </a:rPr>
              <a:t>--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>
                <a:latin typeface="Comic Sans MS"/>
                <a:cs typeface="Comic Sans MS"/>
              </a:rPr>
              <a:t>--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 smtClean="0">
                <a:solidFill>
                  <a:srgbClr val="00FF00"/>
                </a:solidFill>
                <a:latin typeface="Comic Sans MS"/>
                <a:cs typeface="Comic Sans MS"/>
              </a:rPr>
              <a:t>+|-</a:t>
            </a:r>
            <a:r>
              <a:rPr lang="en-US" sz="800" dirty="0" smtClean="0">
                <a:latin typeface="Comic Sans MS"/>
                <a:cs typeface="Comic Sans MS"/>
              </a:rPr>
              <a:t>-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latin typeface="Comic Sans MS"/>
                <a:cs typeface="Comic Sans MS"/>
              </a:rPr>
              <a:t>-</a:t>
            </a:r>
            <a:r>
              <a:rPr lang="en-US" sz="800" dirty="0" smtClean="0">
                <a:latin typeface="Comic Sans MS"/>
                <a:cs typeface="Comic Sans MS"/>
              </a:rPr>
              <a:t>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 smtClean="0">
                <a:latin typeface="Comic Sans MS"/>
                <a:cs typeface="Comic Sans MS"/>
              </a:rPr>
              <a:t>--|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 smtClean="0">
                <a:latin typeface="Comic Sans MS"/>
                <a:cs typeface="Comic Sans MS"/>
              </a:rPr>
              <a:t>-</a:t>
            </a:r>
            <a:r>
              <a:rPr lang="en-US" sz="800" dirty="0">
                <a:latin typeface="Comic Sans MS"/>
                <a:cs typeface="Comic Sans MS"/>
              </a:rPr>
              <a:t>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>
                <a:latin typeface="Comic Sans MS"/>
                <a:cs typeface="Comic Sans MS"/>
              </a:rPr>
              <a:t>-</a:t>
            </a:r>
            <a:r>
              <a:rPr lang="en-US" sz="800" dirty="0" smtClean="0">
                <a:latin typeface="Comic Sans MS"/>
                <a:cs typeface="Comic Sans MS"/>
              </a:rPr>
              <a:t>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+|</a:t>
            </a:r>
            <a:r>
              <a:rPr lang="en-US" sz="800" dirty="0" smtClean="0">
                <a:latin typeface="Comic Sans MS"/>
                <a:cs typeface="Comic Sans MS"/>
              </a:rPr>
              <a:t>--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latin typeface="Comic Sans MS"/>
                <a:cs typeface="Comic Sans MS"/>
              </a:rPr>
              <a:t>--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>
                <a:latin typeface="Comic Sans MS"/>
                <a:cs typeface="Comic Sans MS"/>
              </a:rPr>
              <a:t>-</a:t>
            </a:r>
            <a:r>
              <a:rPr lang="en-US" sz="800" dirty="0" smtClean="0">
                <a:latin typeface="Comic Sans MS"/>
                <a:cs typeface="Comic Sans MS"/>
              </a:rPr>
              <a:t>-|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 smtClean="0">
                <a:latin typeface="Comic Sans MS"/>
                <a:cs typeface="Comic Sans MS"/>
              </a:rPr>
              <a:t>-</a:t>
            </a:r>
            <a:r>
              <a:rPr lang="en-US" sz="800" dirty="0">
                <a:latin typeface="Comic Sans MS"/>
                <a:cs typeface="Comic Sans MS"/>
              </a:rPr>
              <a:t>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>
                <a:latin typeface="Comic Sans MS"/>
                <a:cs typeface="Comic Sans MS"/>
              </a:rPr>
              <a:t>--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+|</a:t>
            </a:r>
            <a:r>
              <a:rPr lang="en-US" sz="800" dirty="0" smtClean="0">
                <a:latin typeface="Comic Sans MS"/>
                <a:cs typeface="Comic Sans MS"/>
              </a:rPr>
              <a:t>--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latin typeface="Comic Sans MS"/>
                <a:cs typeface="Comic Sans MS"/>
              </a:rPr>
              <a:t>--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>
                <a:solidFill>
                  <a:srgbClr val="322F31"/>
                </a:solidFill>
                <a:latin typeface="Comic Sans MS"/>
                <a:cs typeface="Comic Sans MS"/>
              </a:rPr>
              <a:t>-</a:t>
            </a:r>
            <a:r>
              <a:rPr lang="en-US" sz="800" dirty="0" smtClean="0">
                <a:latin typeface="Comic Sans MS"/>
                <a:cs typeface="Comic Sans MS"/>
              </a:rPr>
              <a:t>-|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 smtClean="0">
                <a:latin typeface="Comic Sans MS"/>
                <a:cs typeface="Comic Sans MS"/>
              </a:rPr>
              <a:t>--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>
                <a:latin typeface="Comic Sans MS"/>
                <a:cs typeface="Comic Sans MS"/>
              </a:rPr>
              <a:t>-</a:t>
            </a:r>
            <a:r>
              <a:rPr lang="en-US" sz="800" dirty="0">
                <a:solidFill>
                  <a:srgbClr val="322F31"/>
                </a:solidFill>
                <a:latin typeface="Comic Sans MS"/>
                <a:cs typeface="Comic Sans MS"/>
              </a:rPr>
              <a:t>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+|</a:t>
            </a:r>
            <a:r>
              <a:rPr lang="en-US" sz="800" dirty="0" smtClean="0">
                <a:solidFill>
                  <a:srgbClr val="322F31"/>
                </a:solidFill>
                <a:latin typeface="Comic Sans MS"/>
                <a:cs typeface="Comic Sans MS"/>
              </a:rPr>
              <a:t>--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latin typeface="Comic Sans MS"/>
                <a:cs typeface="Comic Sans MS"/>
              </a:rPr>
              <a:t>-</a:t>
            </a:r>
            <a:r>
              <a:rPr lang="en-US" sz="800" dirty="0" smtClean="0">
                <a:latin typeface="Comic Sans MS"/>
                <a:cs typeface="Comic Sans MS"/>
              </a:rPr>
              <a:t>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>
                <a:latin typeface="Comic Sans MS"/>
                <a:cs typeface="Comic Sans MS"/>
              </a:rPr>
              <a:t>-</a:t>
            </a:r>
            <a:r>
              <a:rPr lang="en-US" sz="800" dirty="0" smtClean="0">
                <a:latin typeface="Comic Sans MS"/>
                <a:cs typeface="Comic Sans MS"/>
              </a:rPr>
              <a:t>-|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latin typeface="Comic Sans MS"/>
                <a:cs typeface="Comic Sans MS"/>
              </a:rPr>
              <a:t>--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>
                <a:latin typeface="Comic Sans MS"/>
                <a:cs typeface="Comic Sans MS"/>
              </a:rPr>
              <a:t>-</a:t>
            </a:r>
            <a:r>
              <a:rPr lang="en-US" sz="800" dirty="0" smtClean="0">
                <a:latin typeface="Comic Sans MS"/>
                <a:cs typeface="Comic Sans MS"/>
              </a:rPr>
              <a:t>-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++|</a:t>
            </a:r>
            <a:r>
              <a:rPr lang="en-US" sz="800" dirty="0" smtClean="0">
                <a:latin typeface="Comic Sans MS"/>
                <a:cs typeface="Comic Sans MS"/>
              </a:rPr>
              <a:t>-</a:t>
            </a:r>
            <a:r>
              <a:rPr lang="en-US" sz="800" dirty="0" smtClean="0">
                <a:solidFill>
                  <a:srgbClr val="00FF00"/>
                </a:solidFill>
                <a:latin typeface="Comic Sans MS"/>
                <a:cs typeface="Comic Sans MS"/>
              </a:rPr>
              <a:t>-++--++--</a:t>
            </a:r>
            <a:r>
              <a:rPr lang="en-US" sz="800" dirty="0" smtClean="0">
                <a:latin typeface="Comic Sans MS"/>
                <a:cs typeface="Comic Sans MS"/>
              </a:rPr>
              <a:t>|</a:t>
            </a:r>
            <a:endParaRPr lang="en-US" sz="800" dirty="0">
              <a:solidFill>
                <a:srgbClr val="FF00FF"/>
              </a:solidFill>
              <a:latin typeface="Comic Sans MS"/>
              <a:cs typeface="Comic Sans MS"/>
            </a:endParaRPr>
          </a:p>
        </p:txBody>
      </p:sp>
      <p:sp>
        <p:nvSpPr>
          <p:cNvPr id="218" name="TextBox 217"/>
          <p:cNvSpPr txBox="1"/>
          <p:nvPr/>
        </p:nvSpPr>
        <p:spPr>
          <a:xfrm>
            <a:off x="328419" y="5591562"/>
            <a:ext cx="622478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latin typeface="Comic Sans MS"/>
                <a:cs typeface="Comic Sans MS"/>
              </a:rPr>
              <a:t>--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 smtClean="0">
                <a:latin typeface="Comic Sans MS"/>
                <a:cs typeface="Comic Sans MS"/>
              </a:rPr>
              <a:t>--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 smtClean="0">
                <a:latin typeface="Comic Sans MS"/>
                <a:cs typeface="Comic Sans MS"/>
              </a:rPr>
              <a:t>--|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latin typeface="Comic Sans MS"/>
                <a:cs typeface="Comic Sans MS"/>
              </a:rPr>
              <a:t>--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>
                <a:latin typeface="Comic Sans MS"/>
                <a:cs typeface="Comic Sans MS"/>
              </a:rPr>
              <a:t>-</a:t>
            </a:r>
            <a:r>
              <a:rPr lang="en-US" sz="800" dirty="0" smtClean="0">
                <a:latin typeface="Comic Sans MS"/>
                <a:cs typeface="Comic Sans MS"/>
              </a:rPr>
              <a:t>-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++|</a:t>
            </a:r>
            <a:r>
              <a:rPr lang="en-US" sz="800" dirty="0" smtClean="0">
                <a:latin typeface="Comic Sans MS"/>
                <a:cs typeface="Comic Sans MS"/>
              </a:rPr>
              <a:t>--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>
                <a:latin typeface="Comic Sans MS"/>
                <a:cs typeface="Comic Sans MS"/>
              </a:rPr>
              <a:t>--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 smtClean="0">
                <a:latin typeface="Comic Sans MS"/>
                <a:cs typeface="Comic Sans MS"/>
              </a:rPr>
              <a:t>-</a:t>
            </a:r>
            <a:r>
              <a:rPr lang="en-US" sz="800" dirty="0" smtClean="0">
                <a:solidFill>
                  <a:srgbClr val="00FF00"/>
                </a:solidFill>
                <a:latin typeface="Comic Sans MS"/>
                <a:cs typeface="Comic Sans MS"/>
              </a:rPr>
              <a:t>-|+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latin typeface="Comic Sans MS"/>
                <a:cs typeface="Comic Sans MS"/>
              </a:rPr>
              <a:t>-</a:t>
            </a:r>
            <a:r>
              <a:rPr lang="en-US" sz="800" dirty="0" smtClean="0">
                <a:latin typeface="Comic Sans MS"/>
                <a:cs typeface="Comic Sans MS"/>
              </a:rPr>
              <a:t>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 smtClean="0">
                <a:latin typeface="Comic Sans MS"/>
                <a:cs typeface="Comic Sans MS"/>
              </a:rPr>
              <a:t>--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++|</a:t>
            </a:r>
            <a:r>
              <a:rPr lang="en-US" sz="800" dirty="0" smtClean="0">
                <a:latin typeface="Comic Sans MS"/>
                <a:cs typeface="Comic Sans MS"/>
              </a:rPr>
              <a:t>-</a:t>
            </a:r>
            <a:r>
              <a:rPr lang="en-US" sz="800" dirty="0">
                <a:latin typeface="Comic Sans MS"/>
                <a:cs typeface="Comic Sans MS"/>
              </a:rPr>
              <a:t>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>
                <a:latin typeface="Comic Sans MS"/>
                <a:cs typeface="Comic Sans MS"/>
              </a:rPr>
              <a:t>-</a:t>
            </a:r>
            <a:r>
              <a:rPr lang="en-US" sz="800" dirty="0" smtClean="0">
                <a:latin typeface="Comic Sans MS"/>
                <a:cs typeface="Comic Sans MS"/>
              </a:rPr>
              <a:t>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 smtClean="0">
                <a:latin typeface="Comic Sans MS"/>
                <a:cs typeface="Comic Sans MS"/>
              </a:rPr>
              <a:t>--|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latin typeface="Comic Sans MS"/>
                <a:cs typeface="Comic Sans MS"/>
              </a:rPr>
              <a:t>--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>
                <a:latin typeface="Comic Sans MS"/>
                <a:cs typeface="Comic Sans MS"/>
              </a:rPr>
              <a:t>-</a:t>
            </a:r>
            <a:r>
              <a:rPr lang="en-US" sz="800" dirty="0" smtClean="0">
                <a:latin typeface="Comic Sans MS"/>
                <a:cs typeface="Comic Sans MS"/>
              </a:rPr>
              <a:t>-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++|</a:t>
            </a:r>
            <a:r>
              <a:rPr lang="en-US" sz="800" dirty="0" smtClean="0">
                <a:latin typeface="Comic Sans MS"/>
                <a:cs typeface="Comic Sans MS"/>
              </a:rPr>
              <a:t>-</a:t>
            </a:r>
            <a:r>
              <a:rPr lang="en-US" sz="800" dirty="0">
                <a:latin typeface="Comic Sans MS"/>
                <a:cs typeface="Comic Sans MS"/>
              </a:rPr>
              <a:t>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>
                <a:latin typeface="Comic Sans MS"/>
                <a:cs typeface="Comic Sans MS"/>
              </a:rPr>
              <a:t>--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 smtClean="0">
                <a:latin typeface="Comic Sans MS"/>
                <a:cs typeface="Comic Sans MS"/>
              </a:rPr>
              <a:t>--|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latin typeface="Comic Sans MS"/>
                <a:cs typeface="Comic Sans MS"/>
              </a:rPr>
              <a:t>--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>
                <a:solidFill>
                  <a:srgbClr val="322F31"/>
                </a:solidFill>
                <a:latin typeface="Comic Sans MS"/>
                <a:cs typeface="Comic Sans MS"/>
              </a:rPr>
              <a:t>-</a:t>
            </a:r>
            <a:r>
              <a:rPr lang="en-US" sz="800" dirty="0" smtClean="0">
                <a:solidFill>
                  <a:srgbClr val="322F31"/>
                </a:solidFill>
                <a:latin typeface="Comic Sans MS"/>
                <a:cs typeface="Comic Sans MS"/>
              </a:rPr>
              <a:t>-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++|</a:t>
            </a:r>
            <a:r>
              <a:rPr lang="en-US" sz="800" dirty="0" smtClean="0">
                <a:latin typeface="Comic Sans MS"/>
                <a:cs typeface="Comic Sans MS"/>
              </a:rPr>
              <a:t>--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>
                <a:latin typeface="Comic Sans MS"/>
                <a:cs typeface="Comic Sans MS"/>
              </a:rPr>
              <a:t>--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 smtClean="0">
                <a:latin typeface="Comic Sans MS"/>
                <a:cs typeface="Comic Sans MS"/>
              </a:rPr>
              <a:t>--|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latin typeface="Comic Sans MS"/>
                <a:cs typeface="Comic Sans MS"/>
              </a:rPr>
              <a:t>-</a:t>
            </a:r>
            <a:r>
              <a:rPr lang="en-US" sz="800" dirty="0" smtClean="0">
                <a:latin typeface="Comic Sans MS"/>
                <a:cs typeface="Comic Sans MS"/>
              </a:rPr>
              <a:t>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>
                <a:latin typeface="Comic Sans MS"/>
                <a:cs typeface="Comic Sans MS"/>
              </a:rPr>
              <a:t>-</a:t>
            </a:r>
            <a:r>
              <a:rPr lang="en-US" sz="800" dirty="0" smtClean="0">
                <a:latin typeface="Comic Sans MS"/>
                <a:cs typeface="Comic Sans MS"/>
              </a:rPr>
              <a:t>-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++|</a:t>
            </a:r>
            <a:r>
              <a:rPr lang="en-US" sz="800" dirty="0" smtClean="0">
                <a:latin typeface="Comic Sans MS"/>
                <a:cs typeface="Comic Sans MS"/>
              </a:rPr>
              <a:t>-</a:t>
            </a:r>
            <a:r>
              <a:rPr lang="en-US" sz="800" dirty="0">
                <a:latin typeface="Comic Sans MS"/>
                <a:cs typeface="Comic Sans MS"/>
              </a:rPr>
              <a:t>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>
                <a:latin typeface="Comic Sans MS"/>
                <a:cs typeface="Comic Sans MS"/>
              </a:rPr>
              <a:t>-</a:t>
            </a:r>
            <a:r>
              <a:rPr lang="en-US" sz="800" dirty="0" smtClean="0">
                <a:latin typeface="Comic Sans MS"/>
                <a:cs typeface="Comic Sans MS"/>
              </a:rPr>
              <a:t>-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 smtClean="0">
                <a:latin typeface="Comic Sans MS"/>
                <a:cs typeface="Comic Sans MS"/>
              </a:rPr>
              <a:t>--|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 smtClean="0">
                <a:solidFill>
                  <a:srgbClr val="00FF00"/>
                </a:solidFill>
                <a:latin typeface="Comic Sans MS"/>
                <a:cs typeface="Comic Sans MS"/>
              </a:rPr>
              <a:t>+--++--++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|</a:t>
            </a:r>
            <a:endParaRPr lang="en-US" sz="800" dirty="0">
              <a:latin typeface="Comic Sans MS"/>
              <a:cs typeface="Comic Sans MS"/>
            </a:endParaRPr>
          </a:p>
        </p:txBody>
      </p:sp>
      <p:sp>
        <p:nvSpPr>
          <p:cNvPr id="245" name="TextBox 244"/>
          <p:cNvSpPr txBox="1"/>
          <p:nvPr/>
        </p:nvSpPr>
        <p:spPr>
          <a:xfrm>
            <a:off x="533400" y="3581400"/>
            <a:ext cx="3607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FF00"/>
                </a:solidFill>
              </a:rPr>
              <a:t>green bunches: </a:t>
            </a:r>
            <a:r>
              <a:rPr lang="en-US" dirty="0" smtClean="0"/>
              <a:t>empty bunches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E.C. Aschenauer/ O. Eyser</a:t>
            </a:r>
            <a:endParaRPr lang="en-US"/>
          </a:p>
        </p:txBody>
      </p:sp>
      <p:grpSp>
        <p:nvGrpSpPr>
          <p:cNvPr id="122" name="Group 121"/>
          <p:cNvGrpSpPr/>
          <p:nvPr/>
        </p:nvGrpSpPr>
        <p:grpSpPr>
          <a:xfrm>
            <a:off x="762000" y="1981200"/>
            <a:ext cx="5838337" cy="258921"/>
            <a:chOff x="730250" y="1765300"/>
            <a:chExt cx="5838337" cy="258921"/>
          </a:xfrm>
        </p:grpSpPr>
        <p:sp>
          <p:nvSpPr>
            <p:cNvPr id="123" name="TextBox 122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1196106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1710075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2186706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2720106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3177306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3710706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4234247" y="1771650"/>
              <a:ext cx="31465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4741097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5158506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5691906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6149106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grpSp>
        <p:nvGrpSpPr>
          <p:cNvPr id="136" name="Group 135"/>
          <p:cNvGrpSpPr/>
          <p:nvPr/>
        </p:nvGrpSpPr>
        <p:grpSpPr>
          <a:xfrm>
            <a:off x="762000" y="2438400"/>
            <a:ext cx="5838337" cy="258921"/>
            <a:chOff x="730250" y="1765300"/>
            <a:chExt cx="5838337" cy="258921"/>
          </a:xfrm>
        </p:grpSpPr>
        <p:sp>
          <p:nvSpPr>
            <p:cNvPr id="137" name="TextBox 136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1196106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1710075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2186706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141" name="TextBox 140"/>
            <p:cNvSpPr txBox="1"/>
            <p:nvPr/>
          </p:nvSpPr>
          <p:spPr>
            <a:xfrm>
              <a:off x="2720106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3177306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143" name="TextBox 142"/>
            <p:cNvSpPr txBox="1"/>
            <p:nvPr/>
          </p:nvSpPr>
          <p:spPr>
            <a:xfrm>
              <a:off x="3710706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4234247" y="1771650"/>
              <a:ext cx="31465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145" name="TextBox 144"/>
            <p:cNvSpPr txBox="1"/>
            <p:nvPr/>
          </p:nvSpPr>
          <p:spPr>
            <a:xfrm>
              <a:off x="4741097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5158506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147" name="TextBox 146"/>
            <p:cNvSpPr txBox="1"/>
            <p:nvPr/>
          </p:nvSpPr>
          <p:spPr>
            <a:xfrm>
              <a:off x="5691906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148" name="TextBox 147"/>
            <p:cNvSpPr txBox="1"/>
            <p:nvPr/>
          </p:nvSpPr>
          <p:spPr>
            <a:xfrm>
              <a:off x="6149106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grpSp>
        <p:nvGrpSpPr>
          <p:cNvPr id="149" name="Group 148"/>
          <p:cNvGrpSpPr/>
          <p:nvPr/>
        </p:nvGrpSpPr>
        <p:grpSpPr>
          <a:xfrm>
            <a:off x="762000" y="2819400"/>
            <a:ext cx="5838337" cy="258921"/>
            <a:chOff x="730250" y="1765300"/>
            <a:chExt cx="5838337" cy="258921"/>
          </a:xfrm>
        </p:grpSpPr>
        <p:sp>
          <p:nvSpPr>
            <p:cNvPr id="150" name="TextBox 149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151" name="TextBox 150"/>
            <p:cNvSpPr txBox="1"/>
            <p:nvPr/>
          </p:nvSpPr>
          <p:spPr>
            <a:xfrm>
              <a:off x="1196106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152" name="TextBox 151"/>
            <p:cNvSpPr txBox="1"/>
            <p:nvPr/>
          </p:nvSpPr>
          <p:spPr>
            <a:xfrm>
              <a:off x="1710075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153" name="TextBox 152"/>
            <p:cNvSpPr txBox="1"/>
            <p:nvPr/>
          </p:nvSpPr>
          <p:spPr>
            <a:xfrm>
              <a:off x="2186706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154" name="TextBox 153"/>
            <p:cNvSpPr txBox="1"/>
            <p:nvPr/>
          </p:nvSpPr>
          <p:spPr>
            <a:xfrm>
              <a:off x="2720106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155" name="TextBox 154"/>
            <p:cNvSpPr txBox="1"/>
            <p:nvPr/>
          </p:nvSpPr>
          <p:spPr>
            <a:xfrm>
              <a:off x="3177306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156" name="TextBox 155"/>
            <p:cNvSpPr txBox="1"/>
            <p:nvPr/>
          </p:nvSpPr>
          <p:spPr>
            <a:xfrm>
              <a:off x="3710706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157" name="TextBox 156"/>
            <p:cNvSpPr txBox="1"/>
            <p:nvPr/>
          </p:nvSpPr>
          <p:spPr>
            <a:xfrm>
              <a:off x="4234247" y="1771650"/>
              <a:ext cx="31465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158" name="TextBox 157"/>
            <p:cNvSpPr txBox="1"/>
            <p:nvPr/>
          </p:nvSpPr>
          <p:spPr>
            <a:xfrm>
              <a:off x="4741097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159" name="TextBox 158"/>
            <p:cNvSpPr txBox="1"/>
            <p:nvPr/>
          </p:nvSpPr>
          <p:spPr>
            <a:xfrm>
              <a:off x="5158506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189" name="TextBox 188"/>
            <p:cNvSpPr txBox="1"/>
            <p:nvPr/>
          </p:nvSpPr>
          <p:spPr>
            <a:xfrm>
              <a:off x="5691906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190" name="TextBox 189"/>
            <p:cNvSpPr txBox="1"/>
            <p:nvPr/>
          </p:nvSpPr>
          <p:spPr>
            <a:xfrm>
              <a:off x="6149106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grpSp>
        <p:nvGrpSpPr>
          <p:cNvPr id="191" name="Group 190"/>
          <p:cNvGrpSpPr/>
          <p:nvPr/>
        </p:nvGrpSpPr>
        <p:grpSpPr>
          <a:xfrm>
            <a:off x="762000" y="4419600"/>
            <a:ext cx="5838337" cy="258921"/>
            <a:chOff x="730250" y="1765300"/>
            <a:chExt cx="5838337" cy="258921"/>
          </a:xfrm>
        </p:grpSpPr>
        <p:sp>
          <p:nvSpPr>
            <p:cNvPr id="192" name="TextBox 191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193" name="TextBox 192"/>
            <p:cNvSpPr txBox="1"/>
            <p:nvPr/>
          </p:nvSpPr>
          <p:spPr>
            <a:xfrm>
              <a:off x="1196106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194" name="TextBox 193"/>
            <p:cNvSpPr txBox="1"/>
            <p:nvPr/>
          </p:nvSpPr>
          <p:spPr>
            <a:xfrm>
              <a:off x="1710075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195" name="TextBox 194"/>
            <p:cNvSpPr txBox="1"/>
            <p:nvPr/>
          </p:nvSpPr>
          <p:spPr>
            <a:xfrm>
              <a:off x="2186706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196" name="TextBox 195"/>
            <p:cNvSpPr txBox="1"/>
            <p:nvPr/>
          </p:nvSpPr>
          <p:spPr>
            <a:xfrm>
              <a:off x="2720106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197" name="TextBox 196"/>
            <p:cNvSpPr txBox="1"/>
            <p:nvPr/>
          </p:nvSpPr>
          <p:spPr>
            <a:xfrm>
              <a:off x="3177306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198" name="TextBox 197"/>
            <p:cNvSpPr txBox="1"/>
            <p:nvPr/>
          </p:nvSpPr>
          <p:spPr>
            <a:xfrm>
              <a:off x="3710706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199" name="TextBox 198"/>
            <p:cNvSpPr txBox="1"/>
            <p:nvPr/>
          </p:nvSpPr>
          <p:spPr>
            <a:xfrm>
              <a:off x="4234247" y="1771650"/>
              <a:ext cx="31465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200" name="TextBox 199"/>
            <p:cNvSpPr txBox="1"/>
            <p:nvPr/>
          </p:nvSpPr>
          <p:spPr>
            <a:xfrm>
              <a:off x="4741097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201" name="TextBox 200"/>
            <p:cNvSpPr txBox="1"/>
            <p:nvPr/>
          </p:nvSpPr>
          <p:spPr>
            <a:xfrm>
              <a:off x="5158506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202" name="TextBox 201"/>
            <p:cNvSpPr txBox="1"/>
            <p:nvPr/>
          </p:nvSpPr>
          <p:spPr>
            <a:xfrm>
              <a:off x="5691906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203" name="TextBox 202"/>
            <p:cNvSpPr txBox="1"/>
            <p:nvPr/>
          </p:nvSpPr>
          <p:spPr>
            <a:xfrm>
              <a:off x="6149106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grpSp>
        <p:nvGrpSpPr>
          <p:cNvPr id="204" name="Group 203"/>
          <p:cNvGrpSpPr/>
          <p:nvPr/>
        </p:nvGrpSpPr>
        <p:grpSpPr>
          <a:xfrm>
            <a:off x="770656" y="4843917"/>
            <a:ext cx="5838337" cy="258921"/>
            <a:chOff x="730250" y="1765300"/>
            <a:chExt cx="5838337" cy="258921"/>
          </a:xfrm>
        </p:grpSpPr>
        <p:sp>
          <p:nvSpPr>
            <p:cNvPr id="205" name="TextBox 204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206" name="TextBox 205"/>
            <p:cNvSpPr txBox="1"/>
            <p:nvPr/>
          </p:nvSpPr>
          <p:spPr>
            <a:xfrm>
              <a:off x="1196106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207" name="TextBox 206"/>
            <p:cNvSpPr txBox="1"/>
            <p:nvPr/>
          </p:nvSpPr>
          <p:spPr>
            <a:xfrm>
              <a:off x="1710075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208" name="TextBox 207"/>
            <p:cNvSpPr txBox="1"/>
            <p:nvPr/>
          </p:nvSpPr>
          <p:spPr>
            <a:xfrm>
              <a:off x="2186706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209" name="TextBox 208"/>
            <p:cNvSpPr txBox="1"/>
            <p:nvPr/>
          </p:nvSpPr>
          <p:spPr>
            <a:xfrm>
              <a:off x="2720106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210" name="TextBox 209"/>
            <p:cNvSpPr txBox="1"/>
            <p:nvPr/>
          </p:nvSpPr>
          <p:spPr>
            <a:xfrm>
              <a:off x="3177306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211" name="TextBox 210"/>
            <p:cNvSpPr txBox="1"/>
            <p:nvPr/>
          </p:nvSpPr>
          <p:spPr>
            <a:xfrm>
              <a:off x="3710706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212" name="TextBox 211"/>
            <p:cNvSpPr txBox="1"/>
            <p:nvPr/>
          </p:nvSpPr>
          <p:spPr>
            <a:xfrm>
              <a:off x="4234247" y="1771650"/>
              <a:ext cx="31465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213" name="TextBox 212"/>
            <p:cNvSpPr txBox="1"/>
            <p:nvPr/>
          </p:nvSpPr>
          <p:spPr>
            <a:xfrm>
              <a:off x="4741097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214" name="TextBox 213"/>
            <p:cNvSpPr txBox="1"/>
            <p:nvPr/>
          </p:nvSpPr>
          <p:spPr>
            <a:xfrm>
              <a:off x="5158506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215" name="TextBox 214"/>
            <p:cNvSpPr txBox="1"/>
            <p:nvPr/>
          </p:nvSpPr>
          <p:spPr>
            <a:xfrm>
              <a:off x="5691906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216" name="TextBox 215"/>
            <p:cNvSpPr txBox="1"/>
            <p:nvPr/>
          </p:nvSpPr>
          <p:spPr>
            <a:xfrm>
              <a:off x="6149106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grpSp>
        <p:nvGrpSpPr>
          <p:cNvPr id="246" name="Group 245"/>
          <p:cNvGrpSpPr/>
          <p:nvPr/>
        </p:nvGrpSpPr>
        <p:grpSpPr>
          <a:xfrm>
            <a:off x="770656" y="5301117"/>
            <a:ext cx="5838337" cy="258921"/>
            <a:chOff x="730250" y="1765300"/>
            <a:chExt cx="5838337" cy="258921"/>
          </a:xfrm>
        </p:grpSpPr>
        <p:sp>
          <p:nvSpPr>
            <p:cNvPr id="247" name="TextBox 246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248" name="TextBox 247"/>
            <p:cNvSpPr txBox="1"/>
            <p:nvPr/>
          </p:nvSpPr>
          <p:spPr>
            <a:xfrm>
              <a:off x="1196106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249" name="TextBox 248"/>
            <p:cNvSpPr txBox="1"/>
            <p:nvPr/>
          </p:nvSpPr>
          <p:spPr>
            <a:xfrm>
              <a:off x="1710075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250" name="TextBox 249"/>
            <p:cNvSpPr txBox="1"/>
            <p:nvPr/>
          </p:nvSpPr>
          <p:spPr>
            <a:xfrm>
              <a:off x="2186706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251" name="TextBox 250"/>
            <p:cNvSpPr txBox="1"/>
            <p:nvPr/>
          </p:nvSpPr>
          <p:spPr>
            <a:xfrm>
              <a:off x="2720106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252" name="TextBox 251"/>
            <p:cNvSpPr txBox="1"/>
            <p:nvPr/>
          </p:nvSpPr>
          <p:spPr>
            <a:xfrm>
              <a:off x="3177306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253" name="TextBox 252"/>
            <p:cNvSpPr txBox="1"/>
            <p:nvPr/>
          </p:nvSpPr>
          <p:spPr>
            <a:xfrm>
              <a:off x="3710706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254" name="TextBox 253"/>
            <p:cNvSpPr txBox="1"/>
            <p:nvPr/>
          </p:nvSpPr>
          <p:spPr>
            <a:xfrm>
              <a:off x="4234247" y="1771650"/>
              <a:ext cx="31465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255" name="TextBox 254"/>
            <p:cNvSpPr txBox="1"/>
            <p:nvPr/>
          </p:nvSpPr>
          <p:spPr>
            <a:xfrm>
              <a:off x="4741097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256" name="TextBox 255"/>
            <p:cNvSpPr txBox="1"/>
            <p:nvPr/>
          </p:nvSpPr>
          <p:spPr>
            <a:xfrm>
              <a:off x="5158506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257" name="TextBox 256"/>
            <p:cNvSpPr txBox="1"/>
            <p:nvPr/>
          </p:nvSpPr>
          <p:spPr>
            <a:xfrm>
              <a:off x="5691906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258" name="TextBox 257"/>
            <p:cNvSpPr txBox="1"/>
            <p:nvPr/>
          </p:nvSpPr>
          <p:spPr>
            <a:xfrm>
              <a:off x="6149106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grpSp>
        <p:nvGrpSpPr>
          <p:cNvPr id="259" name="Group 258"/>
          <p:cNvGrpSpPr/>
          <p:nvPr/>
        </p:nvGrpSpPr>
        <p:grpSpPr>
          <a:xfrm>
            <a:off x="770656" y="5682117"/>
            <a:ext cx="5838337" cy="258921"/>
            <a:chOff x="730250" y="1765300"/>
            <a:chExt cx="5838337" cy="258921"/>
          </a:xfrm>
        </p:grpSpPr>
        <p:sp>
          <p:nvSpPr>
            <p:cNvPr id="260" name="TextBox 259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261" name="TextBox 260"/>
            <p:cNvSpPr txBox="1"/>
            <p:nvPr/>
          </p:nvSpPr>
          <p:spPr>
            <a:xfrm>
              <a:off x="1196106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262" name="TextBox 261"/>
            <p:cNvSpPr txBox="1"/>
            <p:nvPr/>
          </p:nvSpPr>
          <p:spPr>
            <a:xfrm>
              <a:off x="1710075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263" name="TextBox 262"/>
            <p:cNvSpPr txBox="1"/>
            <p:nvPr/>
          </p:nvSpPr>
          <p:spPr>
            <a:xfrm>
              <a:off x="2186706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264" name="TextBox 263"/>
            <p:cNvSpPr txBox="1"/>
            <p:nvPr/>
          </p:nvSpPr>
          <p:spPr>
            <a:xfrm>
              <a:off x="2720106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265" name="TextBox 264"/>
            <p:cNvSpPr txBox="1"/>
            <p:nvPr/>
          </p:nvSpPr>
          <p:spPr>
            <a:xfrm>
              <a:off x="3177306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266" name="TextBox 265"/>
            <p:cNvSpPr txBox="1"/>
            <p:nvPr/>
          </p:nvSpPr>
          <p:spPr>
            <a:xfrm>
              <a:off x="3710706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267" name="TextBox 266"/>
            <p:cNvSpPr txBox="1"/>
            <p:nvPr/>
          </p:nvSpPr>
          <p:spPr>
            <a:xfrm>
              <a:off x="4234247" y="1771650"/>
              <a:ext cx="31465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268" name="TextBox 267"/>
            <p:cNvSpPr txBox="1"/>
            <p:nvPr/>
          </p:nvSpPr>
          <p:spPr>
            <a:xfrm>
              <a:off x="4741097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269" name="TextBox 268"/>
            <p:cNvSpPr txBox="1"/>
            <p:nvPr/>
          </p:nvSpPr>
          <p:spPr>
            <a:xfrm>
              <a:off x="5158506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270" name="TextBox 269"/>
            <p:cNvSpPr txBox="1"/>
            <p:nvPr/>
          </p:nvSpPr>
          <p:spPr>
            <a:xfrm>
              <a:off x="5691906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271" name="TextBox 270"/>
            <p:cNvSpPr txBox="1"/>
            <p:nvPr/>
          </p:nvSpPr>
          <p:spPr>
            <a:xfrm>
              <a:off x="6149106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896425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FF"/>
                </a:solidFill>
              </a:rPr>
              <a:t>2</a:t>
            </a:r>
            <a:r>
              <a:rPr lang="en-US" dirty="0" smtClean="0">
                <a:solidFill>
                  <a:srgbClr val="FF00FF"/>
                </a:solidFill>
              </a:rPr>
              <a:t>013</a:t>
            </a:r>
            <a:r>
              <a:rPr lang="en-US" dirty="0" smtClean="0"/>
              <a:t> Continued WHAT </a:t>
            </a:r>
            <a:r>
              <a:rPr lang="en-US" dirty="0" smtClean="0"/>
              <a:t>WE HAD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2DFF1-6A7E-5841-980E-96BA788216E4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28419" y="1854205"/>
            <a:ext cx="622478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 smtClean="0">
                <a:latin typeface="Comic Sans MS"/>
                <a:cs typeface="Comic Sans MS"/>
              </a:rPr>
              <a:t>--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 smtClean="0">
                <a:latin typeface="Comic Sans MS"/>
                <a:cs typeface="Comic Sans MS"/>
              </a:rPr>
              <a:t>--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++|</a:t>
            </a:r>
            <a:r>
              <a:rPr lang="en-US" sz="800" dirty="0" smtClean="0">
                <a:latin typeface="Comic Sans MS"/>
                <a:cs typeface="Comic Sans MS"/>
              </a:rPr>
              <a:t>--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latin typeface="Comic Sans MS"/>
                <a:cs typeface="Comic Sans MS"/>
              </a:rPr>
              <a:t>--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>
                <a:latin typeface="Comic Sans MS"/>
                <a:cs typeface="Comic Sans MS"/>
              </a:rPr>
              <a:t>-</a:t>
            </a:r>
            <a:r>
              <a:rPr lang="en-US" sz="800" dirty="0" smtClean="0">
                <a:latin typeface="Comic Sans MS"/>
                <a:cs typeface="Comic Sans MS"/>
              </a:rPr>
              <a:t>-|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 smtClean="0">
                <a:latin typeface="Comic Sans MS"/>
                <a:cs typeface="Comic Sans MS"/>
              </a:rPr>
              <a:t>--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>
                <a:latin typeface="Comic Sans MS"/>
                <a:cs typeface="Comic Sans MS"/>
              </a:rPr>
              <a:t>--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+|</a:t>
            </a:r>
            <a:r>
              <a:rPr lang="en-US" sz="800" dirty="0" smtClean="0">
                <a:latin typeface="Comic Sans MS"/>
                <a:cs typeface="Comic Sans MS"/>
              </a:rPr>
              <a:t>--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latin typeface="Comic Sans MS"/>
                <a:cs typeface="Comic Sans MS"/>
              </a:rPr>
              <a:t>-</a:t>
            </a:r>
            <a:r>
              <a:rPr lang="en-US" sz="800" dirty="0" smtClean="0">
                <a:latin typeface="Comic Sans MS"/>
                <a:cs typeface="Comic Sans MS"/>
              </a:rPr>
              <a:t>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>
                <a:solidFill>
                  <a:srgbClr val="322F31"/>
                </a:solidFill>
                <a:latin typeface="Comic Sans MS"/>
                <a:cs typeface="Comic Sans MS"/>
              </a:rPr>
              <a:t>-</a:t>
            </a:r>
            <a:r>
              <a:rPr lang="en-US" sz="800" dirty="0" smtClean="0">
                <a:solidFill>
                  <a:srgbClr val="322F31"/>
                </a:solidFill>
                <a:latin typeface="Comic Sans MS"/>
                <a:cs typeface="Comic Sans MS"/>
              </a:rPr>
              <a:t>-</a:t>
            </a:r>
            <a:r>
              <a:rPr lang="en-US" sz="800" dirty="0" smtClean="0">
                <a:latin typeface="Comic Sans MS"/>
                <a:cs typeface="Comic Sans MS"/>
              </a:rPr>
              <a:t>|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 smtClean="0">
                <a:latin typeface="Comic Sans MS"/>
                <a:cs typeface="Comic Sans MS"/>
              </a:rPr>
              <a:t>-</a:t>
            </a:r>
            <a:r>
              <a:rPr lang="en-US" sz="800" dirty="0">
                <a:latin typeface="Comic Sans MS"/>
                <a:cs typeface="Comic Sans MS"/>
              </a:rPr>
              <a:t>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>
                <a:latin typeface="Comic Sans MS"/>
                <a:cs typeface="Comic Sans MS"/>
              </a:rPr>
              <a:t>-</a:t>
            </a:r>
            <a:r>
              <a:rPr lang="en-US" sz="800" dirty="0" smtClean="0">
                <a:latin typeface="Comic Sans MS"/>
                <a:cs typeface="Comic Sans MS"/>
              </a:rPr>
              <a:t>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+|</a:t>
            </a:r>
            <a:r>
              <a:rPr lang="en-US" sz="800" dirty="0" smtClean="0">
                <a:latin typeface="Comic Sans MS"/>
                <a:cs typeface="Comic Sans MS"/>
              </a:rPr>
              <a:t>--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latin typeface="Comic Sans MS"/>
                <a:cs typeface="Comic Sans MS"/>
              </a:rPr>
              <a:t>--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>
                <a:latin typeface="Comic Sans MS"/>
                <a:cs typeface="Comic Sans MS"/>
              </a:rPr>
              <a:t>-</a:t>
            </a:r>
            <a:r>
              <a:rPr lang="en-US" sz="800" dirty="0" smtClean="0">
                <a:latin typeface="Comic Sans MS"/>
                <a:cs typeface="Comic Sans MS"/>
              </a:rPr>
              <a:t>-|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 smtClean="0">
                <a:latin typeface="Comic Sans MS"/>
                <a:cs typeface="Comic Sans MS"/>
              </a:rPr>
              <a:t>-</a:t>
            </a:r>
            <a:r>
              <a:rPr lang="en-US" sz="800" dirty="0">
                <a:latin typeface="Comic Sans MS"/>
                <a:cs typeface="Comic Sans MS"/>
              </a:rPr>
              <a:t>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>
                <a:latin typeface="Comic Sans MS"/>
                <a:cs typeface="Comic Sans MS"/>
              </a:rPr>
              <a:t>--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 smtClean="0">
                <a:solidFill>
                  <a:srgbClr val="00FF00"/>
                </a:solidFill>
                <a:latin typeface="Comic Sans MS"/>
                <a:cs typeface="Comic Sans MS"/>
              </a:rPr>
              <a:t>+|-</a:t>
            </a:r>
            <a:r>
              <a:rPr lang="en-US" sz="800" dirty="0" smtClean="0">
                <a:latin typeface="Comic Sans MS"/>
                <a:cs typeface="Comic Sans MS"/>
              </a:rPr>
              <a:t>-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latin typeface="Comic Sans MS"/>
                <a:cs typeface="Comic Sans MS"/>
              </a:rPr>
              <a:t>--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>
                <a:latin typeface="Comic Sans MS"/>
                <a:cs typeface="Comic Sans MS"/>
              </a:rPr>
              <a:t>-</a:t>
            </a:r>
            <a:r>
              <a:rPr lang="en-US" sz="800" dirty="0" smtClean="0">
                <a:latin typeface="Comic Sans MS"/>
                <a:cs typeface="Comic Sans MS"/>
              </a:rPr>
              <a:t>-|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 smtClean="0">
                <a:latin typeface="Comic Sans MS"/>
                <a:cs typeface="Comic Sans MS"/>
              </a:rPr>
              <a:t>--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>
                <a:latin typeface="Comic Sans MS"/>
                <a:cs typeface="Comic Sans MS"/>
              </a:rPr>
              <a:t>--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+|</a:t>
            </a:r>
            <a:r>
              <a:rPr lang="en-US" sz="800" dirty="0" smtClean="0">
                <a:latin typeface="Comic Sans MS"/>
                <a:cs typeface="Comic Sans MS"/>
              </a:rPr>
              <a:t>--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latin typeface="Comic Sans MS"/>
                <a:cs typeface="Comic Sans MS"/>
              </a:rPr>
              <a:t>-</a:t>
            </a:r>
            <a:r>
              <a:rPr lang="en-US" sz="800" dirty="0" smtClean="0">
                <a:latin typeface="Comic Sans MS"/>
                <a:cs typeface="Comic Sans MS"/>
              </a:rPr>
              <a:t>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>
                <a:latin typeface="Comic Sans MS"/>
                <a:cs typeface="Comic Sans MS"/>
              </a:rPr>
              <a:t>-</a:t>
            </a:r>
            <a:r>
              <a:rPr lang="en-US" sz="800" dirty="0" smtClean="0">
                <a:latin typeface="Comic Sans MS"/>
                <a:cs typeface="Comic Sans MS"/>
              </a:rPr>
              <a:t>-|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latin typeface="Comic Sans MS"/>
                <a:cs typeface="Comic Sans MS"/>
              </a:rPr>
              <a:t>--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>
                <a:latin typeface="Comic Sans MS"/>
                <a:cs typeface="Comic Sans MS"/>
              </a:rPr>
              <a:t>-</a:t>
            </a:r>
            <a:r>
              <a:rPr lang="en-US" sz="800" dirty="0" smtClean="0">
                <a:latin typeface="Comic Sans MS"/>
                <a:cs typeface="Comic Sans MS"/>
              </a:rPr>
              <a:t>-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++|</a:t>
            </a:r>
            <a:r>
              <a:rPr lang="en-US" sz="800" dirty="0" smtClean="0">
                <a:latin typeface="Comic Sans MS"/>
                <a:cs typeface="Comic Sans MS"/>
              </a:rPr>
              <a:t>-</a:t>
            </a:r>
            <a:r>
              <a:rPr lang="en-US" sz="800" dirty="0" smtClean="0">
                <a:solidFill>
                  <a:srgbClr val="00FF00"/>
                </a:solidFill>
                <a:latin typeface="Comic Sans MS"/>
                <a:cs typeface="Comic Sans MS"/>
              </a:rPr>
              <a:t>-++--++--</a:t>
            </a:r>
            <a:r>
              <a:rPr lang="en-US" sz="800" dirty="0" smtClean="0">
                <a:latin typeface="Comic Sans MS"/>
                <a:cs typeface="Comic Sans MS"/>
              </a:rPr>
              <a:t>|</a:t>
            </a:r>
            <a:endParaRPr lang="en-US" sz="800" dirty="0">
              <a:solidFill>
                <a:srgbClr val="FF00FF"/>
              </a:solidFill>
              <a:latin typeface="Comic Sans MS"/>
              <a:cs typeface="Comic Sans MS"/>
            </a:endParaRPr>
          </a:p>
        </p:txBody>
      </p:sp>
      <p:cxnSp>
        <p:nvCxnSpPr>
          <p:cNvPr id="6" name="Straight Arrow Connector 5"/>
          <p:cNvCxnSpPr/>
          <p:nvPr/>
        </p:nvCxnSpPr>
        <p:spPr bwMode="auto">
          <a:xfrm flipV="1">
            <a:off x="150813" y="1229784"/>
            <a:ext cx="8343900" cy="127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20" name="Group 19"/>
          <p:cNvGrpSpPr/>
          <p:nvPr/>
        </p:nvGrpSpPr>
        <p:grpSpPr>
          <a:xfrm>
            <a:off x="729530" y="1351121"/>
            <a:ext cx="5862151" cy="258921"/>
            <a:chOff x="730250" y="1765300"/>
            <a:chExt cx="5862151" cy="258921"/>
          </a:xfrm>
        </p:grpSpPr>
        <p:sp>
          <p:nvSpPr>
            <p:cNvPr id="21" name="TextBox 20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21992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75332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210520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756239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20112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73452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210389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724739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182320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71572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17292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319952" y="1475306"/>
            <a:ext cx="622478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latin typeface="Comic Sans MS"/>
                <a:cs typeface="Comic Sans MS"/>
              </a:rPr>
              <a:t>--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++++</a:t>
            </a:r>
            <a:r>
              <a:rPr lang="en-US" sz="800" dirty="0" smtClean="0">
                <a:solidFill>
                  <a:srgbClr val="322F31"/>
                </a:solidFill>
                <a:latin typeface="Comic Sans MS"/>
                <a:cs typeface="Comic Sans MS"/>
              </a:rPr>
              <a:t>----|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++++</a:t>
            </a:r>
            <a:r>
              <a:rPr lang="en-US" sz="800" dirty="0">
                <a:solidFill>
                  <a:srgbClr val="322F31"/>
                </a:solidFill>
                <a:latin typeface="Comic Sans MS"/>
                <a:cs typeface="Comic Sans MS"/>
              </a:rPr>
              <a:t>--</a:t>
            </a:r>
            <a:r>
              <a:rPr lang="en-US" sz="800" dirty="0" smtClean="0">
                <a:solidFill>
                  <a:srgbClr val="322F31"/>
                </a:solidFill>
                <a:latin typeface="Comic Sans MS"/>
                <a:cs typeface="Comic Sans MS"/>
              </a:rPr>
              <a:t>--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++|++</a:t>
            </a:r>
            <a:r>
              <a:rPr lang="en-US" sz="800" dirty="0">
                <a:solidFill>
                  <a:srgbClr val="322F31"/>
                </a:solidFill>
                <a:latin typeface="Comic Sans MS"/>
                <a:cs typeface="Comic Sans MS"/>
              </a:rPr>
              <a:t>--</a:t>
            </a:r>
            <a:r>
              <a:rPr lang="en-US" sz="800" dirty="0" smtClean="0">
                <a:solidFill>
                  <a:srgbClr val="322F31"/>
                </a:solidFill>
                <a:latin typeface="Comic Sans MS"/>
                <a:cs typeface="Comic Sans MS"/>
              </a:rPr>
              <a:t>--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 smtClean="0">
                <a:solidFill>
                  <a:srgbClr val="00FF00"/>
                </a:solidFill>
                <a:latin typeface="Comic Sans MS"/>
                <a:cs typeface="Comic Sans MS"/>
              </a:rPr>
              <a:t>+|-</a:t>
            </a:r>
            <a:r>
              <a:rPr lang="en-US" sz="800" dirty="0">
                <a:solidFill>
                  <a:srgbClr val="322F31"/>
                </a:solidFill>
                <a:latin typeface="Comic Sans MS"/>
                <a:cs typeface="Comic Sans MS"/>
              </a:rPr>
              <a:t>---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 smtClean="0">
                <a:solidFill>
                  <a:srgbClr val="322F31"/>
                </a:solidFill>
                <a:latin typeface="Comic Sans MS"/>
                <a:cs typeface="Comic Sans MS"/>
              </a:rPr>
              <a:t>--|-</a:t>
            </a:r>
            <a:r>
              <a:rPr lang="en-US" sz="800" dirty="0">
                <a:solidFill>
                  <a:srgbClr val="322F31"/>
                </a:solidFill>
                <a:latin typeface="Comic Sans MS"/>
                <a:cs typeface="Comic Sans MS"/>
              </a:rPr>
              <a:t>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+++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solidFill>
                  <a:srgbClr val="322F31"/>
                </a:solidFill>
                <a:latin typeface="Comic Sans MS"/>
                <a:cs typeface="Comic Sans MS"/>
              </a:rPr>
              <a:t>---</a:t>
            </a:r>
            <a:r>
              <a:rPr lang="en-US" sz="800" dirty="0" smtClean="0">
                <a:solidFill>
                  <a:srgbClr val="322F31"/>
                </a:solidFill>
                <a:latin typeface="Comic Sans MS"/>
                <a:cs typeface="Comic Sans MS"/>
              </a:rPr>
              <a:t>-|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solidFill>
                  <a:srgbClr val="322F31"/>
                </a:solidFill>
                <a:latin typeface="Comic Sans MS"/>
                <a:cs typeface="Comic Sans MS"/>
              </a:rPr>
              <a:t>----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+|++</a:t>
            </a:r>
            <a:r>
              <a:rPr lang="en-US" sz="800" dirty="0">
                <a:solidFill>
                  <a:srgbClr val="322F31"/>
                </a:solidFill>
                <a:latin typeface="Comic Sans MS"/>
                <a:cs typeface="Comic Sans MS"/>
              </a:rPr>
              <a:t>----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+++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+|</a:t>
            </a:r>
            <a:r>
              <a:rPr lang="en-US" sz="800" dirty="0" smtClean="0">
                <a:solidFill>
                  <a:srgbClr val="322F31"/>
                </a:solidFill>
                <a:latin typeface="Comic Sans MS"/>
                <a:cs typeface="Comic Sans MS"/>
              </a:rPr>
              <a:t>-</a:t>
            </a:r>
            <a:r>
              <a:rPr lang="en-US" sz="800" dirty="0">
                <a:solidFill>
                  <a:srgbClr val="322F31"/>
                </a:solidFill>
                <a:latin typeface="Comic Sans MS"/>
                <a:cs typeface="Comic Sans MS"/>
              </a:rPr>
              <a:t>---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+++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latin typeface="Comic Sans MS"/>
                <a:cs typeface="Comic Sans MS"/>
              </a:rPr>
              <a:t>-</a:t>
            </a:r>
            <a:r>
              <a:rPr lang="en-US" sz="800" dirty="0" smtClean="0">
                <a:latin typeface="Comic Sans MS"/>
                <a:cs typeface="Comic Sans MS"/>
              </a:rPr>
              <a:t>-</a:t>
            </a:r>
            <a:r>
              <a:rPr lang="en-US" sz="800" dirty="0" smtClean="0">
                <a:solidFill>
                  <a:srgbClr val="322F31"/>
                </a:solidFill>
                <a:latin typeface="Comic Sans MS"/>
                <a:cs typeface="Comic Sans MS"/>
              </a:rPr>
              <a:t>|-</a:t>
            </a:r>
            <a:r>
              <a:rPr lang="en-US" sz="800" dirty="0">
                <a:solidFill>
                  <a:srgbClr val="322F31"/>
                </a:solidFill>
                <a:latin typeface="Comic Sans MS"/>
                <a:cs typeface="Comic Sans MS"/>
              </a:rPr>
              <a:t>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+++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solidFill>
                  <a:srgbClr val="322F31"/>
                </a:solidFill>
                <a:latin typeface="Comic Sans MS"/>
                <a:cs typeface="Comic Sans MS"/>
              </a:rPr>
              <a:t>---</a:t>
            </a:r>
            <a:r>
              <a:rPr lang="en-US" sz="800" dirty="0" smtClean="0">
                <a:solidFill>
                  <a:srgbClr val="322F31"/>
                </a:solidFill>
                <a:latin typeface="Comic Sans MS"/>
                <a:cs typeface="Comic Sans MS"/>
              </a:rPr>
              <a:t>-|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solidFill>
                  <a:srgbClr val="322F31"/>
                </a:solidFill>
                <a:latin typeface="Comic Sans MS"/>
                <a:cs typeface="Comic Sans MS"/>
              </a:rPr>
              <a:t>----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+|++</a:t>
            </a:r>
            <a:r>
              <a:rPr lang="en-US" sz="800" dirty="0">
                <a:solidFill>
                  <a:srgbClr val="322F31"/>
                </a:solidFill>
                <a:latin typeface="Comic Sans MS"/>
                <a:cs typeface="Comic Sans MS"/>
              </a:rPr>
              <a:t>----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+++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+|</a:t>
            </a:r>
            <a:r>
              <a:rPr lang="en-US" sz="800" dirty="0" smtClean="0">
                <a:solidFill>
                  <a:srgbClr val="322F31"/>
                </a:solidFill>
                <a:latin typeface="Comic Sans MS"/>
                <a:cs typeface="Comic Sans MS"/>
              </a:rPr>
              <a:t>-</a:t>
            </a:r>
            <a:r>
              <a:rPr lang="en-US" sz="800" dirty="0">
                <a:solidFill>
                  <a:srgbClr val="00FF00"/>
                </a:solidFill>
                <a:latin typeface="Comic Sans MS"/>
                <a:cs typeface="Comic Sans MS"/>
              </a:rPr>
              <a:t>---+++</a:t>
            </a:r>
            <a:r>
              <a:rPr lang="en-US" sz="800" dirty="0" smtClean="0">
                <a:solidFill>
                  <a:srgbClr val="00FF00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solidFill>
                  <a:srgbClr val="00FF00"/>
                </a:solidFill>
                <a:latin typeface="Comic Sans MS"/>
                <a:cs typeface="Comic Sans MS"/>
              </a:rPr>
              <a:t>-</a:t>
            </a:r>
            <a:r>
              <a:rPr lang="en-US" sz="800" dirty="0" smtClean="0">
                <a:solidFill>
                  <a:srgbClr val="00FF00"/>
                </a:solidFill>
                <a:latin typeface="Comic Sans MS"/>
                <a:cs typeface="Comic Sans MS"/>
              </a:rPr>
              <a:t>-</a:t>
            </a:r>
            <a:r>
              <a:rPr lang="en-US" sz="800" dirty="0" smtClean="0">
                <a:solidFill>
                  <a:srgbClr val="322F31"/>
                </a:solidFill>
                <a:latin typeface="Comic Sans MS"/>
                <a:cs typeface="Comic Sans MS"/>
              </a:rPr>
              <a:t>|</a:t>
            </a:r>
            <a:endParaRPr lang="en-US" sz="800" dirty="0">
              <a:latin typeface="Comic Sans MS"/>
              <a:cs typeface="Comic Sans MS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28419" y="2262721"/>
            <a:ext cx="622478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322F31"/>
                </a:solidFill>
                <a:latin typeface="Comic Sans MS"/>
                <a:cs typeface="Comic Sans MS"/>
              </a:rPr>
              <a:t>-</a:t>
            </a:r>
            <a:r>
              <a:rPr lang="en-US" sz="800" dirty="0">
                <a:solidFill>
                  <a:srgbClr val="322F31"/>
                </a:solidFill>
                <a:latin typeface="Comic Sans MS"/>
                <a:cs typeface="Comic Sans MS"/>
              </a:rPr>
              <a:t>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+++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solidFill>
                  <a:srgbClr val="322F31"/>
                </a:solidFill>
                <a:latin typeface="Comic Sans MS"/>
                <a:cs typeface="Comic Sans MS"/>
              </a:rPr>
              <a:t>-</a:t>
            </a:r>
            <a:r>
              <a:rPr lang="en-US" sz="800" dirty="0">
                <a:latin typeface="Comic Sans MS"/>
                <a:cs typeface="Comic Sans MS"/>
              </a:rPr>
              <a:t>-</a:t>
            </a:r>
            <a:r>
              <a:rPr lang="en-US" sz="800" dirty="0">
                <a:solidFill>
                  <a:srgbClr val="322F31"/>
                </a:solidFill>
                <a:latin typeface="Comic Sans MS"/>
                <a:cs typeface="Comic Sans MS"/>
              </a:rPr>
              <a:t>-</a:t>
            </a:r>
            <a:r>
              <a:rPr lang="en-US" sz="800" dirty="0" smtClean="0">
                <a:solidFill>
                  <a:srgbClr val="322F31"/>
                </a:solidFill>
                <a:latin typeface="Comic Sans MS"/>
                <a:cs typeface="Comic Sans MS"/>
              </a:rPr>
              <a:t>-|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solidFill>
                  <a:srgbClr val="322F31"/>
                </a:solidFill>
                <a:latin typeface="Comic Sans MS"/>
                <a:cs typeface="Comic Sans MS"/>
              </a:rPr>
              <a:t>----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+|++</a:t>
            </a:r>
            <a:r>
              <a:rPr lang="en-US" sz="800" dirty="0">
                <a:solidFill>
                  <a:srgbClr val="322F31"/>
                </a:solidFill>
                <a:latin typeface="Comic Sans MS"/>
                <a:cs typeface="Comic Sans MS"/>
              </a:rPr>
              <a:t>----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+++</a:t>
            </a:r>
            <a:r>
              <a:rPr lang="en-US" sz="800" dirty="0" smtClean="0">
                <a:solidFill>
                  <a:srgbClr val="FF00FF"/>
                </a:solidFill>
                <a:latin typeface="Comic Sans MS"/>
                <a:cs typeface="Comic Sans MS"/>
              </a:rPr>
              <a:t>+|</a:t>
            </a:r>
            <a:r>
              <a:rPr lang="en-US" sz="800" dirty="0" smtClean="0">
                <a:solidFill>
                  <a:srgbClr val="322F31"/>
                </a:solidFill>
                <a:latin typeface="Comic Sans MS"/>
                <a:cs typeface="Comic Sans MS"/>
              </a:rPr>
              <a:t>-</a:t>
            </a:r>
            <a:r>
              <a:rPr lang="en-US" sz="800" dirty="0">
                <a:solidFill>
                  <a:srgbClr val="00FF00"/>
                </a:solidFill>
                <a:latin typeface="Comic Sans MS"/>
                <a:cs typeface="Comic Sans MS"/>
              </a:rPr>
              <a:t>---+++</a:t>
            </a:r>
            <a:r>
              <a:rPr lang="en-US" sz="800" dirty="0" smtClean="0">
                <a:solidFill>
                  <a:srgbClr val="00FF00"/>
                </a:solidFill>
                <a:latin typeface="Comic Sans MS"/>
                <a:cs typeface="Comic Sans MS"/>
              </a:rPr>
              <a:t>+</a:t>
            </a:r>
            <a:r>
              <a:rPr lang="en-US" sz="800" dirty="0">
                <a:solidFill>
                  <a:srgbClr val="00FF00"/>
                </a:solidFill>
                <a:latin typeface="Comic Sans MS"/>
                <a:cs typeface="Comic Sans MS"/>
              </a:rPr>
              <a:t>-</a:t>
            </a:r>
            <a:r>
              <a:rPr lang="en-US" sz="800" dirty="0" smtClean="0">
                <a:solidFill>
                  <a:srgbClr val="00FF00"/>
                </a:solidFill>
                <a:latin typeface="Comic Sans MS"/>
                <a:cs typeface="Comic Sans MS"/>
              </a:rPr>
              <a:t>-</a:t>
            </a:r>
            <a:r>
              <a:rPr lang="en-US" sz="800" dirty="0" smtClean="0">
                <a:solidFill>
                  <a:srgbClr val="322F31"/>
                </a:solidFill>
                <a:latin typeface="Comic Sans MS"/>
                <a:cs typeface="Comic Sans MS"/>
              </a:rPr>
              <a:t>|</a:t>
            </a:r>
            <a:r>
              <a:rPr lang="en-US" sz="800" dirty="0">
                <a:latin typeface="Comic Sans MS"/>
                <a:cs typeface="Comic Sans MS"/>
              </a:rPr>
              <a:t>--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++++</a:t>
            </a:r>
            <a:r>
              <a:rPr lang="en-US" sz="800" dirty="0">
                <a:solidFill>
                  <a:srgbClr val="322F31"/>
                </a:solidFill>
                <a:latin typeface="Comic Sans MS"/>
                <a:cs typeface="Comic Sans MS"/>
              </a:rPr>
              <a:t>----|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++++</a:t>
            </a:r>
            <a:r>
              <a:rPr lang="en-US" sz="800" dirty="0">
                <a:solidFill>
                  <a:srgbClr val="322F31"/>
                </a:solidFill>
                <a:latin typeface="Comic Sans MS"/>
                <a:cs typeface="Comic Sans MS"/>
              </a:rPr>
              <a:t>----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++|++</a:t>
            </a:r>
            <a:r>
              <a:rPr lang="en-US" sz="800" dirty="0">
                <a:solidFill>
                  <a:srgbClr val="322F31"/>
                </a:solidFill>
                <a:latin typeface="Comic Sans MS"/>
                <a:cs typeface="Comic Sans MS"/>
              </a:rPr>
              <a:t>----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+++</a:t>
            </a:r>
            <a:r>
              <a:rPr lang="en-US" sz="800" dirty="0">
                <a:solidFill>
                  <a:srgbClr val="00FF00"/>
                </a:solidFill>
                <a:latin typeface="Comic Sans MS"/>
                <a:cs typeface="Comic Sans MS"/>
              </a:rPr>
              <a:t>+|-</a:t>
            </a:r>
            <a:r>
              <a:rPr lang="en-US" sz="800" dirty="0">
                <a:solidFill>
                  <a:srgbClr val="322F31"/>
                </a:solidFill>
                <a:latin typeface="Comic Sans MS"/>
                <a:cs typeface="Comic Sans MS"/>
              </a:rPr>
              <a:t>---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++++</a:t>
            </a:r>
            <a:r>
              <a:rPr lang="en-US" sz="800" dirty="0">
                <a:solidFill>
                  <a:srgbClr val="322F31"/>
                </a:solidFill>
                <a:latin typeface="Comic Sans MS"/>
                <a:cs typeface="Comic Sans MS"/>
              </a:rPr>
              <a:t>--|--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++++</a:t>
            </a:r>
            <a:r>
              <a:rPr lang="en-US" sz="800" dirty="0">
                <a:solidFill>
                  <a:srgbClr val="322F31"/>
                </a:solidFill>
                <a:latin typeface="Comic Sans MS"/>
                <a:cs typeface="Comic Sans MS"/>
              </a:rPr>
              <a:t>----|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++++</a:t>
            </a:r>
            <a:r>
              <a:rPr lang="en-US" sz="800" dirty="0">
                <a:solidFill>
                  <a:srgbClr val="322F31"/>
                </a:solidFill>
                <a:latin typeface="Comic Sans MS"/>
                <a:cs typeface="Comic Sans MS"/>
              </a:rPr>
              <a:t>----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++|++</a:t>
            </a:r>
            <a:r>
              <a:rPr lang="en-US" sz="800" dirty="0">
                <a:solidFill>
                  <a:srgbClr val="322F31"/>
                </a:solidFill>
                <a:latin typeface="Comic Sans MS"/>
                <a:cs typeface="Comic Sans MS"/>
              </a:rPr>
              <a:t>----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++++|</a:t>
            </a:r>
            <a:r>
              <a:rPr lang="en-US" sz="800" dirty="0">
                <a:solidFill>
                  <a:srgbClr val="322F31"/>
                </a:solidFill>
                <a:latin typeface="Comic Sans MS"/>
                <a:cs typeface="Comic Sans MS"/>
              </a:rPr>
              <a:t>----</a:t>
            </a:r>
            <a:r>
              <a:rPr lang="en-US" sz="800" dirty="0">
                <a:solidFill>
                  <a:srgbClr val="FF00FF"/>
                </a:solidFill>
                <a:latin typeface="Comic Sans MS"/>
                <a:cs typeface="Comic Sans MS"/>
              </a:rPr>
              <a:t>++++</a:t>
            </a:r>
            <a:r>
              <a:rPr lang="en-US" sz="800" dirty="0">
                <a:solidFill>
                  <a:srgbClr val="322F31"/>
                </a:solidFill>
                <a:latin typeface="Comic Sans MS"/>
                <a:cs typeface="Comic Sans MS"/>
              </a:rPr>
              <a:t>--|</a:t>
            </a:r>
            <a:endParaRPr lang="en-US" sz="800" dirty="0">
              <a:latin typeface="Comic Sans MS"/>
              <a:cs typeface="Comic Sans MS"/>
            </a:endParaRPr>
          </a:p>
        </p:txBody>
      </p:sp>
      <p:grpSp>
        <p:nvGrpSpPr>
          <p:cNvPr id="48" name="Group 47"/>
          <p:cNvGrpSpPr/>
          <p:nvPr/>
        </p:nvGrpSpPr>
        <p:grpSpPr>
          <a:xfrm>
            <a:off x="738004" y="2358004"/>
            <a:ext cx="5851605" cy="258921"/>
            <a:chOff x="730250" y="1765300"/>
            <a:chExt cx="5851605" cy="258921"/>
          </a:xfrm>
        </p:grpSpPr>
        <p:sp>
          <p:nvSpPr>
            <p:cNvPr id="49" name="TextBox 48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172965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1744846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2202046" y="17653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2735446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1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232437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3726046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3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4223037" y="1769496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4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4716646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5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173846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6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5707246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7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6240646" y="1769533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8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</p:grpSp>
      <p:sp>
        <p:nvSpPr>
          <p:cNvPr id="61" name="TextBox 60"/>
          <p:cNvSpPr txBox="1"/>
          <p:nvPr/>
        </p:nvSpPr>
        <p:spPr>
          <a:xfrm>
            <a:off x="150813" y="926068"/>
            <a:ext cx="2018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P21: as example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6629400" y="1828800"/>
            <a:ext cx="642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Blue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553200" y="1219200"/>
            <a:ext cx="100710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CC66"/>
                </a:solidFill>
              </a:rPr>
              <a:t>Yellow</a:t>
            </a:r>
          </a:p>
          <a:p>
            <a:r>
              <a:rPr lang="en-US" sz="1600" dirty="0" smtClean="0">
                <a:solidFill>
                  <a:srgbClr val="FFCC66"/>
                </a:solidFill>
              </a:rPr>
              <a:t>PHENIX</a:t>
            </a:r>
            <a:endParaRPr lang="en-US" sz="1600" dirty="0">
              <a:solidFill>
                <a:srgbClr val="FFCC66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8204189" y="2192872"/>
            <a:ext cx="79040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CC66"/>
                </a:solidFill>
              </a:rPr>
              <a:t>Yellow</a:t>
            </a:r>
          </a:p>
          <a:p>
            <a:r>
              <a:rPr lang="en-US" sz="1600" dirty="0" smtClean="0">
                <a:solidFill>
                  <a:srgbClr val="FFCC66"/>
                </a:solidFill>
              </a:rPr>
              <a:t>STAR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237067" y="2946401"/>
            <a:ext cx="8254333" cy="2862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</a:rPr>
              <a:t> </a:t>
            </a:r>
            <a:r>
              <a:rPr lang="en-US" dirty="0" smtClean="0">
                <a:solidFill>
                  <a:srgbClr val="008000"/>
                </a:solidFill>
              </a:rPr>
              <a:t>        Dropped </a:t>
            </a:r>
            <a:r>
              <a:rPr lang="en-US" dirty="0">
                <a:solidFill>
                  <a:srgbClr val="008000"/>
                </a:solidFill>
              </a:rPr>
              <a:t>Bunches                   Colliding </a:t>
            </a:r>
            <a:r>
              <a:rPr lang="en-US" dirty="0" smtClean="0">
                <a:solidFill>
                  <a:srgbClr val="008000"/>
                </a:solidFill>
              </a:rPr>
              <a:t>bunches</a:t>
            </a:r>
          </a:p>
          <a:p>
            <a:r>
              <a:rPr lang="en-US" dirty="0" smtClean="0"/>
              <a:t>P21:     </a:t>
            </a:r>
            <a:r>
              <a:rPr lang="en-US" dirty="0" smtClean="0">
                <a:solidFill>
                  <a:srgbClr val="FFCC66"/>
                </a:solidFill>
              </a:rPr>
              <a:t>Y3:</a:t>
            </a:r>
            <a:r>
              <a:rPr lang="en-US" dirty="0" smtClean="0"/>
              <a:t> 5+/6- </a:t>
            </a:r>
            <a:r>
              <a:rPr lang="en-US" dirty="0" smtClean="0">
                <a:solidFill>
                  <a:srgbClr val="0000FF"/>
                </a:solidFill>
              </a:rPr>
              <a:t>B1:</a:t>
            </a:r>
            <a:r>
              <a:rPr lang="en-US" dirty="0" smtClean="0"/>
              <a:t> 5+/6-    STAR: 100x100   PHENIX: 107x107</a:t>
            </a:r>
          </a:p>
          <a:p>
            <a:r>
              <a:rPr lang="en-US" dirty="0" smtClean="0"/>
              <a:t>P22:     </a:t>
            </a:r>
            <a:r>
              <a:rPr lang="en-US" dirty="0" smtClean="0">
                <a:solidFill>
                  <a:srgbClr val="FFCC66"/>
                </a:solidFill>
              </a:rPr>
              <a:t>Y4:</a:t>
            </a:r>
            <a:r>
              <a:rPr lang="en-US" dirty="0" smtClean="0"/>
              <a:t> 6+/5- </a:t>
            </a:r>
            <a:r>
              <a:rPr lang="en-US" dirty="0" smtClean="0">
                <a:solidFill>
                  <a:srgbClr val="0000FF"/>
                </a:solidFill>
              </a:rPr>
              <a:t>B1:</a:t>
            </a:r>
            <a:r>
              <a:rPr lang="en-US" dirty="0" smtClean="0"/>
              <a:t> 5+/6-    STAR</a:t>
            </a:r>
            <a:r>
              <a:rPr lang="en-US" dirty="0"/>
              <a:t>: </a:t>
            </a:r>
            <a:r>
              <a:rPr lang="en-US" dirty="0" smtClean="0"/>
              <a:t>100x100   </a:t>
            </a:r>
            <a:r>
              <a:rPr lang="en-US" dirty="0"/>
              <a:t>PHENIX: </a:t>
            </a:r>
            <a:r>
              <a:rPr lang="en-US" dirty="0" smtClean="0"/>
              <a:t>107x107      </a:t>
            </a:r>
          </a:p>
          <a:p>
            <a:r>
              <a:rPr lang="en-US" dirty="0" smtClean="0"/>
              <a:t>P23:</a:t>
            </a:r>
            <a:r>
              <a:rPr lang="en-US" dirty="0" smtClean="0">
                <a:solidFill>
                  <a:srgbClr val="FFCC66"/>
                </a:solidFill>
              </a:rPr>
              <a:t>     Y3:</a:t>
            </a:r>
            <a:r>
              <a:rPr lang="en-US" dirty="0" smtClean="0"/>
              <a:t> </a:t>
            </a:r>
            <a:r>
              <a:rPr lang="en-US" dirty="0"/>
              <a:t>5</a:t>
            </a:r>
            <a:r>
              <a:rPr lang="en-US" dirty="0" smtClean="0"/>
              <a:t>+/6- </a:t>
            </a:r>
            <a:r>
              <a:rPr lang="en-US" dirty="0" smtClean="0">
                <a:solidFill>
                  <a:srgbClr val="0000FF"/>
                </a:solidFill>
              </a:rPr>
              <a:t>B2:</a:t>
            </a:r>
            <a:r>
              <a:rPr lang="en-US" dirty="0" smtClean="0"/>
              <a:t> </a:t>
            </a:r>
            <a:r>
              <a:rPr lang="en-US" dirty="0"/>
              <a:t>6</a:t>
            </a:r>
            <a:r>
              <a:rPr lang="en-US" dirty="0" smtClean="0"/>
              <a:t>+/5-    STAR</a:t>
            </a:r>
            <a:r>
              <a:rPr lang="en-US" dirty="0"/>
              <a:t>: </a:t>
            </a:r>
            <a:r>
              <a:rPr lang="en-US" dirty="0" smtClean="0"/>
              <a:t>100x100   </a:t>
            </a:r>
            <a:r>
              <a:rPr lang="en-US" dirty="0"/>
              <a:t>PHENIX: </a:t>
            </a:r>
            <a:r>
              <a:rPr lang="en-US" dirty="0" smtClean="0"/>
              <a:t>107x107</a:t>
            </a:r>
          </a:p>
          <a:p>
            <a:r>
              <a:rPr lang="en-US" dirty="0" smtClean="0"/>
              <a:t>P24:</a:t>
            </a:r>
            <a:r>
              <a:rPr lang="en-US" dirty="0" smtClean="0">
                <a:solidFill>
                  <a:srgbClr val="FFCC66"/>
                </a:solidFill>
              </a:rPr>
              <a:t>     Y4:</a:t>
            </a:r>
            <a:r>
              <a:rPr lang="en-US" dirty="0" smtClean="0"/>
              <a:t> 6+/5- </a:t>
            </a:r>
            <a:r>
              <a:rPr lang="en-US" dirty="0" smtClean="0">
                <a:solidFill>
                  <a:srgbClr val="0000FF"/>
                </a:solidFill>
              </a:rPr>
              <a:t>B2:</a:t>
            </a:r>
            <a:r>
              <a:rPr lang="en-US" dirty="0" smtClean="0"/>
              <a:t> </a:t>
            </a:r>
            <a:r>
              <a:rPr lang="en-US" dirty="0"/>
              <a:t>6</a:t>
            </a:r>
            <a:r>
              <a:rPr lang="en-US" dirty="0" smtClean="0"/>
              <a:t>+/5-    STAR</a:t>
            </a:r>
            <a:r>
              <a:rPr lang="en-US" dirty="0"/>
              <a:t>: </a:t>
            </a:r>
            <a:r>
              <a:rPr lang="en-US" dirty="0" smtClean="0"/>
              <a:t>100x100   </a:t>
            </a:r>
            <a:r>
              <a:rPr lang="en-US" dirty="0"/>
              <a:t>PHENIX: </a:t>
            </a:r>
            <a:r>
              <a:rPr lang="en-US" dirty="0" smtClean="0"/>
              <a:t>107x107</a:t>
            </a:r>
          </a:p>
          <a:p>
            <a:endParaRPr lang="en-US" dirty="0"/>
          </a:p>
          <a:p>
            <a:r>
              <a:rPr lang="en-US" dirty="0" smtClean="0"/>
              <a:t>P25:     </a:t>
            </a:r>
            <a:r>
              <a:rPr lang="en-US" dirty="0" smtClean="0">
                <a:solidFill>
                  <a:srgbClr val="FFCC66"/>
                </a:solidFill>
              </a:rPr>
              <a:t>Y1:</a:t>
            </a:r>
            <a:r>
              <a:rPr lang="en-US" dirty="0" smtClean="0"/>
              <a:t> </a:t>
            </a:r>
            <a:r>
              <a:rPr lang="en-US" dirty="0"/>
              <a:t>5</a:t>
            </a:r>
            <a:r>
              <a:rPr lang="en-US" dirty="0" smtClean="0"/>
              <a:t>+/6- </a:t>
            </a:r>
            <a:r>
              <a:rPr lang="en-US" dirty="0" smtClean="0">
                <a:solidFill>
                  <a:srgbClr val="0000FF"/>
                </a:solidFill>
              </a:rPr>
              <a:t>B3:</a:t>
            </a:r>
            <a:r>
              <a:rPr lang="en-US" dirty="0" smtClean="0"/>
              <a:t> 5+/6-    STAR</a:t>
            </a:r>
            <a:r>
              <a:rPr lang="en-US" dirty="0"/>
              <a:t>: </a:t>
            </a:r>
            <a:r>
              <a:rPr lang="en-US" dirty="0" smtClean="0"/>
              <a:t>100x100   </a:t>
            </a:r>
            <a:r>
              <a:rPr lang="en-US" dirty="0"/>
              <a:t>PHENIX: </a:t>
            </a:r>
            <a:r>
              <a:rPr lang="en-US" dirty="0" smtClean="0"/>
              <a:t>107x107</a:t>
            </a:r>
            <a:endParaRPr lang="en-US" dirty="0"/>
          </a:p>
          <a:p>
            <a:r>
              <a:rPr lang="en-US" dirty="0" smtClean="0"/>
              <a:t>P26:     </a:t>
            </a:r>
            <a:r>
              <a:rPr lang="en-US" dirty="0" smtClean="0">
                <a:solidFill>
                  <a:srgbClr val="FFCC66"/>
                </a:solidFill>
              </a:rPr>
              <a:t>Y2:</a:t>
            </a:r>
            <a:r>
              <a:rPr lang="en-US" dirty="0" smtClean="0"/>
              <a:t> </a:t>
            </a:r>
            <a:r>
              <a:rPr lang="en-US" dirty="0"/>
              <a:t>6</a:t>
            </a:r>
            <a:r>
              <a:rPr lang="en-US" dirty="0" smtClean="0"/>
              <a:t>+/5- </a:t>
            </a:r>
            <a:r>
              <a:rPr lang="en-US" dirty="0" smtClean="0">
                <a:solidFill>
                  <a:srgbClr val="0000FF"/>
                </a:solidFill>
              </a:rPr>
              <a:t>B3:</a:t>
            </a:r>
            <a:r>
              <a:rPr lang="en-US" dirty="0" smtClean="0"/>
              <a:t> </a:t>
            </a:r>
            <a:r>
              <a:rPr lang="en-US" dirty="0"/>
              <a:t>5+/6</a:t>
            </a:r>
            <a:r>
              <a:rPr lang="en-US" dirty="0" smtClean="0"/>
              <a:t>-    STAR</a:t>
            </a:r>
            <a:r>
              <a:rPr lang="en-US" dirty="0"/>
              <a:t>: </a:t>
            </a:r>
            <a:r>
              <a:rPr lang="en-US" dirty="0" smtClean="0"/>
              <a:t>100x100   </a:t>
            </a:r>
            <a:r>
              <a:rPr lang="en-US" dirty="0"/>
              <a:t>PHENIX: </a:t>
            </a:r>
            <a:r>
              <a:rPr lang="en-US" dirty="0" smtClean="0"/>
              <a:t>107x107       </a:t>
            </a:r>
            <a:endParaRPr lang="en-US" dirty="0"/>
          </a:p>
          <a:p>
            <a:r>
              <a:rPr lang="en-US" dirty="0" smtClean="0"/>
              <a:t>P27:</a:t>
            </a:r>
            <a:r>
              <a:rPr lang="en-US" dirty="0" smtClean="0">
                <a:solidFill>
                  <a:srgbClr val="FFCC66"/>
                </a:solidFill>
              </a:rPr>
              <a:t>     Y1:</a:t>
            </a:r>
            <a:r>
              <a:rPr lang="en-US" dirty="0" smtClean="0"/>
              <a:t> </a:t>
            </a:r>
            <a:r>
              <a:rPr lang="en-US" dirty="0"/>
              <a:t>5</a:t>
            </a:r>
            <a:r>
              <a:rPr lang="en-US" dirty="0" smtClean="0"/>
              <a:t>+/6- </a:t>
            </a:r>
            <a:r>
              <a:rPr lang="en-US" dirty="0" smtClean="0">
                <a:solidFill>
                  <a:srgbClr val="0000FF"/>
                </a:solidFill>
              </a:rPr>
              <a:t>B4:</a:t>
            </a:r>
            <a:r>
              <a:rPr lang="en-US" dirty="0" smtClean="0"/>
              <a:t> </a:t>
            </a:r>
            <a:r>
              <a:rPr lang="en-US" dirty="0"/>
              <a:t>6+/5</a:t>
            </a:r>
            <a:r>
              <a:rPr lang="en-US" dirty="0" smtClean="0"/>
              <a:t>-    STAR</a:t>
            </a:r>
            <a:r>
              <a:rPr lang="en-US" dirty="0"/>
              <a:t>: </a:t>
            </a:r>
            <a:r>
              <a:rPr lang="en-US" dirty="0" smtClean="0"/>
              <a:t>100x100   </a:t>
            </a:r>
            <a:r>
              <a:rPr lang="en-US" dirty="0"/>
              <a:t>PHENIX: </a:t>
            </a:r>
            <a:r>
              <a:rPr lang="en-US" dirty="0" smtClean="0"/>
              <a:t>107x107</a:t>
            </a:r>
            <a:endParaRPr lang="en-US" dirty="0"/>
          </a:p>
          <a:p>
            <a:r>
              <a:rPr lang="en-US" dirty="0" smtClean="0"/>
              <a:t>P28:</a:t>
            </a:r>
            <a:r>
              <a:rPr lang="en-US" dirty="0" smtClean="0">
                <a:solidFill>
                  <a:srgbClr val="FFCC66"/>
                </a:solidFill>
              </a:rPr>
              <a:t>     Y2:</a:t>
            </a:r>
            <a:r>
              <a:rPr lang="en-US" dirty="0" smtClean="0"/>
              <a:t> </a:t>
            </a:r>
            <a:r>
              <a:rPr lang="en-US" dirty="0"/>
              <a:t>6</a:t>
            </a:r>
            <a:r>
              <a:rPr lang="en-US" dirty="0" smtClean="0"/>
              <a:t>+/5- </a:t>
            </a:r>
            <a:r>
              <a:rPr lang="en-US" dirty="0" smtClean="0">
                <a:solidFill>
                  <a:srgbClr val="0000FF"/>
                </a:solidFill>
              </a:rPr>
              <a:t>B4:</a:t>
            </a:r>
            <a:r>
              <a:rPr lang="en-US" dirty="0" smtClean="0"/>
              <a:t> 6+/5-    STAR</a:t>
            </a:r>
            <a:r>
              <a:rPr lang="en-US" dirty="0"/>
              <a:t>: </a:t>
            </a:r>
            <a:r>
              <a:rPr lang="en-US" dirty="0" smtClean="0"/>
              <a:t>100x100   </a:t>
            </a:r>
            <a:r>
              <a:rPr lang="en-US" dirty="0"/>
              <a:t>PHENIX: </a:t>
            </a:r>
            <a:r>
              <a:rPr lang="en-US" dirty="0" smtClean="0"/>
              <a:t>107x107</a:t>
            </a:r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194734" y="6019800"/>
            <a:ext cx="3607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FF00"/>
                </a:solidFill>
              </a:rPr>
              <a:t>green bunches: </a:t>
            </a:r>
            <a:r>
              <a:rPr lang="en-US" dirty="0" smtClean="0"/>
              <a:t>empty bunches</a:t>
            </a:r>
            <a:endParaRPr lang="en-US" dirty="0"/>
          </a:p>
        </p:txBody>
      </p:sp>
      <p:sp>
        <p:nvSpPr>
          <p:cNvPr id="34" name="Footer Placeholder 3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E.C. Aschenauer/ O. Eyser</a:t>
            </a:r>
            <a:endParaRPr lang="en-US"/>
          </a:p>
        </p:txBody>
      </p:sp>
      <p:grpSp>
        <p:nvGrpSpPr>
          <p:cNvPr id="67" name="Group 66"/>
          <p:cNvGrpSpPr/>
          <p:nvPr/>
        </p:nvGrpSpPr>
        <p:grpSpPr>
          <a:xfrm>
            <a:off x="762000" y="1950879"/>
            <a:ext cx="5862151" cy="258921"/>
            <a:chOff x="730250" y="1765300"/>
            <a:chExt cx="5862151" cy="258921"/>
          </a:xfrm>
        </p:grpSpPr>
        <p:sp>
          <p:nvSpPr>
            <p:cNvPr id="68" name="TextBox 67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121992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175332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2210520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2756239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20112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373452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4210389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4724739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5182320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571572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617292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035658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lear">
      <a:dk1>
        <a:sysClr val="windowText" lastClr="000000"/>
      </a:dk1>
      <a:lt1>
        <a:sysClr val="window" lastClr="FFFFFF"/>
      </a:lt1>
      <a:dk2>
        <a:srgbClr val="3F3F3F"/>
      </a:dk2>
      <a:lt2>
        <a:srgbClr val="BFBFBF"/>
      </a:lt2>
      <a:accent1>
        <a:srgbClr val="0000FF"/>
      </a:accent1>
      <a:accent2>
        <a:srgbClr val="FF0000"/>
      </a:accent2>
      <a:accent3>
        <a:srgbClr val="00FF00"/>
      </a:accent3>
      <a:accent4>
        <a:srgbClr val="FF00FF"/>
      </a:accent4>
      <a:accent5>
        <a:srgbClr val="00FFFF"/>
      </a:accent5>
      <a:accent6>
        <a:srgbClr val="FFFF00"/>
      </a:accent6>
      <a:hlink>
        <a:srgbClr val="0080FF"/>
      </a:hlink>
      <a:folHlink>
        <a:srgbClr val="00AE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3243</TotalTime>
  <Words>4651</Words>
  <Application>Microsoft Macintosh PowerPoint</Application>
  <PresentationFormat>On-screen Show (4:3)</PresentationFormat>
  <Paragraphs>644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Spin Patterns for Run-2015</vt:lpstr>
      <vt:lpstr>Spin Pattern Considerations</vt:lpstr>
      <vt:lpstr>Basic Pattern with 24 Bunches</vt:lpstr>
      <vt:lpstr>PowerPoint Presentation</vt:lpstr>
      <vt:lpstr>Bunch Crossings</vt:lpstr>
      <vt:lpstr>What We HAD in 2012 and 2013</vt:lpstr>
      <vt:lpstr>2013 What We Had</vt:lpstr>
      <vt:lpstr>WHAT We HAD 2013 Spin Pattern</vt:lpstr>
      <vt:lpstr>2013 Continued WHAT WE HAD</vt:lpstr>
      <vt:lpstr>2012 What WE HAD</vt:lpstr>
      <vt:lpstr>WHAT We HAD 2012 Spin Pattern</vt:lpstr>
      <vt:lpstr>2012 Continued WHAT We HAD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Eyser, Kjeld Oleg</dc:creator>
  <cp:lastModifiedBy>Elke-Caroline Aschenauer</cp:lastModifiedBy>
  <cp:revision>69</cp:revision>
  <dcterms:created xsi:type="dcterms:W3CDTF">2014-05-09T13:35:47Z</dcterms:created>
  <dcterms:modified xsi:type="dcterms:W3CDTF">2015-01-12T15:01:56Z</dcterms:modified>
</cp:coreProperties>
</file>