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8" r:id="rId1"/>
  </p:sldMasterIdLst>
  <p:notesMasterIdLst>
    <p:notesMasterId r:id="rId6"/>
  </p:notesMasterIdLst>
  <p:handoutMasterIdLst>
    <p:handoutMasterId r:id="rId7"/>
  </p:handoutMasterIdLst>
  <p:sldIdLst>
    <p:sldId id="261" r:id="rId2"/>
    <p:sldId id="262" r:id="rId3"/>
    <p:sldId id="263" r:id="rId4"/>
    <p:sldId id="264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66CCFF"/>
    <a:srgbClr val="FFFCC1"/>
    <a:srgbClr val="FFFF66"/>
    <a:srgbClr val="80FF00"/>
    <a:srgbClr val="FF66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 snapToObjects="1" showGuides="1">
      <p:cViewPr>
        <p:scale>
          <a:sx n="100" d="100"/>
          <a:sy n="100" d="100"/>
        </p:scale>
        <p:origin x="-1096" y="-600"/>
      </p:cViewPr>
      <p:guideLst>
        <p:guide orient="horz" pos="2160"/>
        <p:guide pos="287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9F94E1-F114-6A44-97AB-483D51EAA8CD}" type="datetimeFigureOut">
              <a:rPr lang="en-US" smtClean="0"/>
              <a:pPr/>
              <a:t>1/11/14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FE7ECC-CBA3-4845-9579-E6587E5661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27640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F7F3EA-3C25-F547-BF2D-324B0C4B32B8}" type="datetimeFigureOut">
              <a:rPr lang="en-US" smtClean="0"/>
              <a:pPr/>
              <a:t>1/11/14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56D76A-D2C9-F441-A00A-6D9C956C84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0068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46F56-F00D-3C45-9DD5-5D0AD92888FB}" type="datetime1">
              <a:rPr lang="en-US" smtClean="0"/>
              <a:t>1/11/14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CC652-A623-41D2-B0ED-8F1D217186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36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rgbClr val="CC66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tx1">
              <a:lumMod val="65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rgbClr val="CC66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pic>
        <p:nvPicPr>
          <p:cNvPr id="16" name="Picture 15" descr="bnl-logo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2920" y="6432955"/>
            <a:ext cx="1005840" cy="3683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30E06-ACC3-5B4A-9A12-F5435E56B942}" type="datetime1">
              <a:rPr lang="en-US" smtClean="0"/>
              <a:t>1/11/14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37A68-6CDC-BF4C-A518-F2B8A7ADE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66099" y="211139"/>
            <a:ext cx="787399" cy="6142036"/>
          </a:xfrm>
        </p:spPr>
        <p:txBody>
          <a:bodyPr vert="eaVert" anchor="ctr"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3700" y="223839"/>
            <a:ext cx="7772399" cy="612933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72074" y="6416675"/>
            <a:ext cx="1113019" cy="365125"/>
          </a:xfrm>
        </p:spPr>
        <p:txBody>
          <a:bodyPr/>
          <a:lstStyle/>
          <a:p>
            <a:fld id="{476D48A6-81F6-3445-9E96-FC577DC4E134}" type="datetime1">
              <a:rPr lang="en-US" smtClean="0"/>
              <a:t>1/11/14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31371" y="6416675"/>
            <a:ext cx="4521842" cy="365125"/>
          </a:xfrm>
        </p:spPr>
        <p:txBody>
          <a:bodyPr/>
          <a:lstStyle/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37A68-6CDC-BF4C-A518-F2B8A7ADE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875BD-5A63-504B-9B6D-C6146F1144D8}" type="datetime1">
              <a:rPr lang="en-US" smtClean="0"/>
              <a:t>1/11/14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37A68-6CDC-BF4C-A518-F2B8A7ADE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8F564-F265-7042-AC7D-8F27130839C9}" type="datetime1">
              <a:rPr lang="en-US" smtClean="0"/>
              <a:t>1/11/14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900" y="207264"/>
            <a:ext cx="8229600" cy="622774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830039"/>
            <a:ext cx="4038600" cy="546642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830039"/>
            <a:ext cx="4038600" cy="546642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D3197-3C8D-2C49-AC5F-A72E19982CE1}" type="datetime1">
              <a:rPr lang="en-US" smtClean="0"/>
              <a:t>1/11/14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37A68-6CDC-BF4C-A518-F2B8A7ADE48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bnl-logo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62843" y="6423835"/>
            <a:ext cx="1005840" cy="3683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6280" y="133990"/>
            <a:ext cx="7772400" cy="534173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510" y="818630"/>
            <a:ext cx="4363878" cy="639762"/>
          </a:xfrm>
        </p:spPr>
        <p:txBody>
          <a:bodyPr anchor="ctr">
            <a:noAutofit/>
          </a:bodyPr>
          <a:lstStyle>
            <a:lvl1pPr marL="73152" indent="0" algn="l">
              <a:buNone/>
              <a:defRPr sz="2000" b="1">
                <a:solidFill>
                  <a:srgbClr val="FF66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597400" y="818630"/>
            <a:ext cx="4470400" cy="639762"/>
          </a:xfrm>
        </p:spPr>
        <p:txBody>
          <a:bodyPr anchor="ctr">
            <a:noAutofit/>
          </a:bodyPr>
          <a:lstStyle>
            <a:lvl1pPr marL="73152" indent="0">
              <a:buNone/>
              <a:defRPr sz="2000" b="1">
                <a:solidFill>
                  <a:srgbClr val="FF66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133510" y="1458392"/>
            <a:ext cx="4363878" cy="495999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19625" y="1458392"/>
            <a:ext cx="4422775" cy="49599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2F4B1-AD04-FC45-AF16-B22F22409AEA}" type="datetime1">
              <a:rPr lang="en-US" smtClean="0"/>
              <a:t>1/11/14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37A68-6CDC-BF4C-A518-F2B8A7ADE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pic>
        <p:nvPicPr>
          <p:cNvPr id="23" name="Picture 22" descr="bnl-logo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62843" y="6423835"/>
            <a:ext cx="1005840" cy="3683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07432"/>
            <a:ext cx="7772400" cy="609264"/>
          </a:xfrm>
        </p:spPr>
        <p:txBody>
          <a:bodyPr/>
          <a:lstStyle>
            <a:lvl1pPr>
              <a:defRPr sz="3200" cap="none" baseline="0"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6FEC5-D66E-874D-B582-23CB7CDB91A1}" type="datetime1">
              <a:rPr lang="en-US" smtClean="0"/>
              <a:t>1/11/14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37A68-6CDC-BF4C-A518-F2B8A7ADE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D4B5D-437E-154F-A245-33F6A47D2A9A}" type="datetime1">
              <a:rPr lang="en-US" smtClean="0"/>
              <a:t>1/11/14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37A68-6CDC-BF4C-A518-F2B8A7ADE48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 descr="bnl-logo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62843" y="6423835"/>
            <a:ext cx="1005840" cy="3683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71450"/>
            <a:ext cx="8229600" cy="713178"/>
          </a:xfrm>
        </p:spPr>
        <p:txBody>
          <a:bodyPr anchor="ctr"/>
          <a:lstStyle>
            <a:lvl1pPr algn="r">
              <a:buNone/>
              <a:defRPr sz="3200" b="0"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06400" y="986227"/>
            <a:ext cx="2794000" cy="5430447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986228"/>
            <a:ext cx="5486400" cy="54304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75EF2-05BE-8549-8263-B20D704DB803}" type="datetime1">
              <a:rPr lang="en-US" smtClean="0"/>
              <a:t>1/11/14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37A68-6CDC-BF4C-A518-F2B8A7ADE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FBFFCDDA-358A-ED41-8829-B5B24518C45F}" type="datetime1">
              <a:rPr lang="en-US" smtClean="0"/>
              <a:t>1/11/14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74E37A68-6CDC-BF4C-A518-F2B8A7ADE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rgbClr val="CC66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solidFill>
                <a:srgbClr val="CC66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tx1">
              <a:lumMod val="85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rgbClr val="CC66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solidFill>
                <a:srgbClr val="CC66FF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28443" y="128374"/>
            <a:ext cx="8739357" cy="534173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55278" y="699537"/>
            <a:ext cx="8712522" cy="569173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715283" y="6416675"/>
            <a:ext cx="86981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 b="1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fld id="{3FC02D53-1DE4-F646-A640-63A186FA5776}" type="datetime1">
              <a:rPr lang="en-US" smtClean="0"/>
              <a:t>1/11/14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531371" y="6416675"/>
            <a:ext cx="4535354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 b="1" i="0">
                <a:solidFill>
                  <a:srgbClr val="CC66FF"/>
                </a:solidFill>
                <a:latin typeface="Comic Sans MS"/>
                <a:cs typeface="Comic Sans MS"/>
              </a:defRPr>
            </a:lvl1pPr>
          </a:lstStyle>
          <a:p>
            <a:r>
              <a:rPr lang="en-US" smtClean="0"/>
              <a:t>E.C. Aschenauer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rgbClr val="CC66FF"/>
                </a:solidFill>
                <a:latin typeface="Comic Sans MS"/>
                <a:cs typeface="Comic Sans MS"/>
              </a:defRPr>
            </a:lvl1pPr>
          </a:lstStyle>
          <a:p>
            <a:fld id="{74E37A68-6CDC-BF4C-A518-F2B8A7ADE48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8" name="Picture 17" descr="bnl-logo.jp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62843" y="6423835"/>
            <a:ext cx="1005840" cy="368300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hf hdr="0" dt="0"/>
  <p:txStyles>
    <p:titleStyle>
      <a:lvl1pPr algn="r" rtl="0" eaLnBrk="1" latinLnBrk="0" hangingPunct="1">
        <a:spcBef>
          <a:spcPct val="0"/>
        </a:spcBef>
        <a:buNone/>
        <a:defRPr kumimoji="0" sz="3200" b="1" kern="1200" spc="-100" baseline="0">
          <a:solidFill>
            <a:srgbClr val="CC66FF"/>
          </a:solidFill>
          <a:latin typeface="Comic Sans MS"/>
          <a:ea typeface="+mj-ea"/>
          <a:cs typeface="Comic Sans MS"/>
        </a:defRPr>
      </a:lvl1pPr>
    </p:titleStyle>
    <p:bodyStyle>
      <a:lvl1pPr marL="411480" indent="-342900" algn="l" rtl="0" eaLnBrk="1" latinLnBrk="0" hangingPunct="1">
        <a:spcBef>
          <a:spcPts val="700"/>
        </a:spcBef>
        <a:buClr>
          <a:srgbClr val="CC66FF"/>
        </a:buClr>
        <a:buSzPct val="95000"/>
        <a:buFont typeface="Wingdings" charset="2"/>
        <a:buChar char="q"/>
        <a:defRPr kumimoji="0" sz="2000" b="1" i="0" kern="1200">
          <a:solidFill>
            <a:schemeClr val="tx1"/>
          </a:solidFill>
          <a:latin typeface="Comic Sans MS"/>
          <a:ea typeface="+mn-ea"/>
          <a:cs typeface="Comic Sans MS"/>
        </a:defRPr>
      </a:lvl1pPr>
      <a:lvl2pPr marL="740664" indent="-285750" algn="l" rtl="0" eaLnBrk="1" latinLnBrk="0" hangingPunct="1">
        <a:spcBef>
          <a:spcPct val="20000"/>
        </a:spcBef>
        <a:buClr>
          <a:srgbClr val="CC66FF"/>
        </a:buClr>
        <a:buSzPct val="90000"/>
        <a:buFont typeface="Wingdings" charset="2"/>
        <a:buChar char="u"/>
        <a:defRPr kumimoji="0" sz="1800" b="1" i="0" kern="1200">
          <a:solidFill>
            <a:schemeClr val="tx1"/>
          </a:solidFill>
          <a:latin typeface="Comic Sans MS"/>
          <a:ea typeface="+mn-ea"/>
          <a:cs typeface="Comic Sans MS"/>
        </a:defRPr>
      </a:lvl2pPr>
      <a:lvl3pPr marL="996696" indent="-228600" algn="l" rtl="0" eaLnBrk="1" latinLnBrk="0" hangingPunct="1">
        <a:spcBef>
          <a:spcPct val="20000"/>
        </a:spcBef>
        <a:buClr>
          <a:srgbClr val="CC66FF"/>
        </a:buClr>
        <a:buSzPct val="150000"/>
        <a:buFont typeface="Wingdings" charset="2"/>
        <a:buChar char="§"/>
        <a:defRPr kumimoji="0" sz="1600" b="1" i="0" kern="1200">
          <a:solidFill>
            <a:schemeClr val="tx1"/>
          </a:solidFill>
          <a:latin typeface="Comic Sans MS"/>
          <a:ea typeface="+mn-ea"/>
          <a:cs typeface="Comic Sans MS"/>
        </a:defRPr>
      </a:lvl3pPr>
      <a:lvl4pPr marL="1261872" indent="-228600" algn="l" rtl="0" eaLnBrk="1" latinLnBrk="0" hangingPunct="1">
        <a:spcBef>
          <a:spcPct val="20000"/>
        </a:spcBef>
        <a:buClr>
          <a:srgbClr val="CC66FF"/>
        </a:buClr>
        <a:buFont typeface="Wingdings" charset="2"/>
        <a:buChar char="²"/>
        <a:defRPr kumimoji="0" sz="1400" b="1" i="0" kern="1200">
          <a:solidFill>
            <a:schemeClr val="tx1"/>
          </a:solidFill>
          <a:latin typeface="Comic Sans MS"/>
          <a:ea typeface="+mn-ea"/>
          <a:cs typeface="Comic Sans MS"/>
        </a:defRPr>
      </a:lvl4pPr>
      <a:lvl5pPr marL="1481328" indent="-210312" algn="l" rtl="0" eaLnBrk="1" latinLnBrk="0" hangingPunct="1">
        <a:spcBef>
          <a:spcPct val="20000"/>
        </a:spcBef>
        <a:buClr>
          <a:srgbClr val="CC66FF"/>
        </a:buClr>
        <a:buFont typeface="Wingdings" charset="2"/>
        <a:buChar char="ü"/>
        <a:defRPr kumimoji="0" sz="1200" b="1" i="0" kern="1200">
          <a:solidFill>
            <a:schemeClr val="tx1"/>
          </a:solidFill>
          <a:latin typeface="Comic Sans MS"/>
          <a:ea typeface="+mn-ea"/>
          <a:cs typeface="Comic Sans M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37A68-6CDC-BF4C-A518-F2B8A7ADE48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are DIRECT Photons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we </a:t>
            </a:r>
            <a:r>
              <a:rPr lang="en-US" dirty="0"/>
              <a:t>mean by “Direct”….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33375" y="1884363"/>
            <a:ext cx="1287463" cy="571500"/>
            <a:chOff x="1790" y="1563"/>
            <a:chExt cx="1675" cy="744"/>
          </a:xfrm>
        </p:grpSpPr>
        <p:sp>
          <p:nvSpPr>
            <p:cNvPr id="6148" name="Line 4"/>
            <p:cNvSpPr>
              <a:spLocks noChangeShapeType="1"/>
            </p:cNvSpPr>
            <p:nvPr/>
          </p:nvSpPr>
          <p:spPr bwMode="auto">
            <a:xfrm>
              <a:off x="1911" y="1563"/>
              <a:ext cx="391" cy="3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 rot="-1587761">
              <a:off x="1790" y="2053"/>
              <a:ext cx="553" cy="112"/>
              <a:chOff x="1608" y="2049"/>
              <a:chExt cx="2934" cy="429"/>
            </a:xfrm>
          </p:grpSpPr>
          <p:grpSp>
            <p:nvGrpSpPr>
              <p:cNvPr id="4" name="Group 6"/>
              <p:cNvGrpSpPr>
                <a:grpSpLocks/>
              </p:cNvGrpSpPr>
              <p:nvPr/>
            </p:nvGrpSpPr>
            <p:grpSpPr bwMode="auto">
              <a:xfrm>
                <a:off x="2820" y="2064"/>
                <a:ext cx="510" cy="384"/>
                <a:chOff x="2820" y="2064"/>
                <a:chExt cx="510" cy="384"/>
              </a:xfrm>
            </p:grpSpPr>
            <p:grpSp>
              <p:nvGrpSpPr>
                <p:cNvPr id="5" name="Group 7"/>
                <p:cNvGrpSpPr>
                  <a:grpSpLocks/>
                </p:cNvGrpSpPr>
                <p:nvPr/>
              </p:nvGrpSpPr>
              <p:grpSpPr bwMode="auto">
                <a:xfrm>
                  <a:off x="2820" y="2064"/>
                  <a:ext cx="207" cy="111"/>
                  <a:chOff x="912" y="1632"/>
                  <a:chExt cx="207" cy="111"/>
                </a:xfrm>
              </p:grpSpPr>
              <p:sp>
                <p:nvSpPr>
                  <p:cNvPr id="6152" name="Arc 8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153" name="Arc 9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" name="Group 10"/>
                <p:cNvGrpSpPr>
                  <a:grpSpLocks/>
                </p:cNvGrpSpPr>
                <p:nvPr/>
              </p:nvGrpSpPr>
              <p:grpSpPr bwMode="auto">
                <a:xfrm flipV="1">
                  <a:off x="2820" y="2175"/>
                  <a:ext cx="510" cy="273"/>
                  <a:chOff x="912" y="1632"/>
                  <a:chExt cx="207" cy="111"/>
                </a:xfrm>
              </p:grpSpPr>
              <p:sp>
                <p:nvSpPr>
                  <p:cNvPr id="6155" name="Arc 11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156" name="Arc 12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7" name="Group 13"/>
              <p:cNvGrpSpPr>
                <a:grpSpLocks/>
              </p:cNvGrpSpPr>
              <p:nvPr/>
            </p:nvGrpSpPr>
            <p:grpSpPr bwMode="auto">
              <a:xfrm>
                <a:off x="2517" y="2079"/>
                <a:ext cx="510" cy="384"/>
                <a:chOff x="2820" y="2064"/>
                <a:chExt cx="510" cy="384"/>
              </a:xfrm>
            </p:grpSpPr>
            <p:grpSp>
              <p:nvGrpSpPr>
                <p:cNvPr id="8" name="Group 14"/>
                <p:cNvGrpSpPr>
                  <a:grpSpLocks/>
                </p:cNvGrpSpPr>
                <p:nvPr/>
              </p:nvGrpSpPr>
              <p:grpSpPr bwMode="auto">
                <a:xfrm>
                  <a:off x="2820" y="2064"/>
                  <a:ext cx="207" cy="111"/>
                  <a:chOff x="912" y="1632"/>
                  <a:chExt cx="207" cy="111"/>
                </a:xfrm>
              </p:grpSpPr>
              <p:sp>
                <p:nvSpPr>
                  <p:cNvPr id="6159" name="Arc 15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160" name="Arc 16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" name="Group 17"/>
                <p:cNvGrpSpPr>
                  <a:grpSpLocks/>
                </p:cNvGrpSpPr>
                <p:nvPr/>
              </p:nvGrpSpPr>
              <p:grpSpPr bwMode="auto">
                <a:xfrm flipV="1">
                  <a:off x="2820" y="2175"/>
                  <a:ext cx="510" cy="273"/>
                  <a:chOff x="912" y="1632"/>
                  <a:chExt cx="207" cy="111"/>
                </a:xfrm>
              </p:grpSpPr>
              <p:sp>
                <p:nvSpPr>
                  <p:cNvPr id="6162" name="Arc 18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163" name="Arc 19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0" name="Group 20"/>
              <p:cNvGrpSpPr>
                <a:grpSpLocks/>
              </p:cNvGrpSpPr>
              <p:nvPr/>
            </p:nvGrpSpPr>
            <p:grpSpPr bwMode="auto">
              <a:xfrm>
                <a:off x="2214" y="2079"/>
                <a:ext cx="510" cy="384"/>
                <a:chOff x="2820" y="2064"/>
                <a:chExt cx="510" cy="384"/>
              </a:xfrm>
            </p:grpSpPr>
            <p:grpSp>
              <p:nvGrpSpPr>
                <p:cNvPr id="11" name="Group 21"/>
                <p:cNvGrpSpPr>
                  <a:grpSpLocks/>
                </p:cNvGrpSpPr>
                <p:nvPr/>
              </p:nvGrpSpPr>
              <p:grpSpPr bwMode="auto">
                <a:xfrm>
                  <a:off x="2820" y="2064"/>
                  <a:ext cx="207" cy="111"/>
                  <a:chOff x="912" y="1632"/>
                  <a:chExt cx="207" cy="111"/>
                </a:xfrm>
              </p:grpSpPr>
              <p:sp>
                <p:nvSpPr>
                  <p:cNvPr id="6166" name="Arc 22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167" name="Arc 23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2" name="Group 24"/>
                <p:cNvGrpSpPr>
                  <a:grpSpLocks/>
                </p:cNvGrpSpPr>
                <p:nvPr/>
              </p:nvGrpSpPr>
              <p:grpSpPr bwMode="auto">
                <a:xfrm flipV="1">
                  <a:off x="2820" y="2175"/>
                  <a:ext cx="510" cy="273"/>
                  <a:chOff x="912" y="1632"/>
                  <a:chExt cx="207" cy="111"/>
                </a:xfrm>
              </p:grpSpPr>
              <p:sp>
                <p:nvSpPr>
                  <p:cNvPr id="6169" name="Arc 25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170" name="Arc 26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3" name="Group 27"/>
              <p:cNvGrpSpPr>
                <a:grpSpLocks/>
              </p:cNvGrpSpPr>
              <p:nvPr/>
            </p:nvGrpSpPr>
            <p:grpSpPr bwMode="auto">
              <a:xfrm>
                <a:off x="1911" y="2094"/>
                <a:ext cx="510" cy="384"/>
                <a:chOff x="2820" y="2064"/>
                <a:chExt cx="510" cy="384"/>
              </a:xfrm>
            </p:grpSpPr>
            <p:grpSp>
              <p:nvGrpSpPr>
                <p:cNvPr id="14" name="Group 28"/>
                <p:cNvGrpSpPr>
                  <a:grpSpLocks/>
                </p:cNvGrpSpPr>
                <p:nvPr/>
              </p:nvGrpSpPr>
              <p:grpSpPr bwMode="auto">
                <a:xfrm>
                  <a:off x="2820" y="2064"/>
                  <a:ext cx="207" cy="111"/>
                  <a:chOff x="912" y="1632"/>
                  <a:chExt cx="207" cy="111"/>
                </a:xfrm>
              </p:grpSpPr>
              <p:sp>
                <p:nvSpPr>
                  <p:cNvPr id="6173" name="Arc 29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174" name="Arc 30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" name="Group 31"/>
                <p:cNvGrpSpPr>
                  <a:grpSpLocks/>
                </p:cNvGrpSpPr>
                <p:nvPr/>
              </p:nvGrpSpPr>
              <p:grpSpPr bwMode="auto">
                <a:xfrm flipV="1">
                  <a:off x="2820" y="2175"/>
                  <a:ext cx="510" cy="273"/>
                  <a:chOff x="912" y="1632"/>
                  <a:chExt cx="207" cy="111"/>
                </a:xfrm>
              </p:grpSpPr>
              <p:sp>
                <p:nvSpPr>
                  <p:cNvPr id="6176" name="Arc 32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177" name="Arc 33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6" name="Group 34"/>
              <p:cNvGrpSpPr>
                <a:grpSpLocks/>
              </p:cNvGrpSpPr>
              <p:nvPr/>
            </p:nvGrpSpPr>
            <p:grpSpPr bwMode="auto">
              <a:xfrm>
                <a:off x="4032" y="2049"/>
                <a:ext cx="510" cy="384"/>
                <a:chOff x="2820" y="2064"/>
                <a:chExt cx="510" cy="384"/>
              </a:xfrm>
            </p:grpSpPr>
            <p:grpSp>
              <p:nvGrpSpPr>
                <p:cNvPr id="17" name="Group 35"/>
                <p:cNvGrpSpPr>
                  <a:grpSpLocks/>
                </p:cNvGrpSpPr>
                <p:nvPr/>
              </p:nvGrpSpPr>
              <p:grpSpPr bwMode="auto">
                <a:xfrm>
                  <a:off x="2820" y="2064"/>
                  <a:ext cx="207" cy="111"/>
                  <a:chOff x="912" y="1632"/>
                  <a:chExt cx="207" cy="111"/>
                </a:xfrm>
              </p:grpSpPr>
              <p:sp>
                <p:nvSpPr>
                  <p:cNvPr id="6180" name="Arc 36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181" name="Arc 37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8" name="Group 38"/>
                <p:cNvGrpSpPr>
                  <a:grpSpLocks/>
                </p:cNvGrpSpPr>
                <p:nvPr/>
              </p:nvGrpSpPr>
              <p:grpSpPr bwMode="auto">
                <a:xfrm flipV="1">
                  <a:off x="2820" y="2175"/>
                  <a:ext cx="510" cy="273"/>
                  <a:chOff x="912" y="1632"/>
                  <a:chExt cx="207" cy="111"/>
                </a:xfrm>
              </p:grpSpPr>
              <p:sp>
                <p:nvSpPr>
                  <p:cNvPr id="6183" name="Arc 39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184" name="Arc 40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9" name="Group 41"/>
              <p:cNvGrpSpPr>
                <a:grpSpLocks/>
              </p:cNvGrpSpPr>
              <p:nvPr/>
            </p:nvGrpSpPr>
            <p:grpSpPr bwMode="auto">
              <a:xfrm>
                <a:off x="3729" y="2064"/>
                <a:ext cx="510" cy="384"/>
                <a:chOff x="2820" y="2064"/>
                <a:chExt cx="510" cy="384"/>
              </a:xfrm>
            </p:grpSpPr>
            <p:grpSp>
              <p:nvGrpSpPr>
                <p:cNvPr id="20" name="Group 42"/>
                <p:cNvGrpSpPr>
                  <a:grpSpLocks/>
                </p:cNvGrpSpPr>
                <p:nvPr/>
              </p:nvGrpSpPr>
              <p:grpSpPr bwMode="auto">
                <a:xfrm>
                  <a:off x="2820" y="2064"/>
                  <a:ext cx="207" cy="111"/>
                  <a:chOff x="912" y="1632"/>
                  <a:chExt cx="207" cy="111"/>
                </a:xfrm>
              </p:grpSpPr>
              <p:sp>
                <p:nvSpPr>
                  <p:cNvPr id="6187" name="Arc 43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188" name="Arc 44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" name="Group 45"/>
                <p:cNvGrpSpPr>
                  <a:grpSpLocks/>
                </p:cNvGrpSpPr>
                <p:nvPr/>
              </p:nvGrpSpPr>
              <p:grpSpPr bwMode="auto">
                <a:xfrm flipV="1">
                  <a:off x="2820" y="2175"/>
                  <a:ext cx="510" cy="273"/>
                  <a:chOff x="912" y="1632"/>
                  <a:chExt cx="207" cy="111"/>
                </a:xfrm>
              </p:grpSpPr>
              <p:sp>
                <p:nvSpPr>
                  <p:cNvPr id="6190" name="Arc 46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191" name="Arc 47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2" name="Group 48"/>
              <p:cNvGrpSpPr>
                <a:grpSpLocks/>
              </p:cNvGrpSpPr>
              <p:nvPr/>
            </p:nvGrpSpPr>
            <p:grpSpPr bwMode="auto">
              <a:xfrm>
                <a:off x="3426" y="2064"/>
                <a:ext cx="510" cy="384"/>
                <a:chOff x="2820" y="2064"/>
                <a:chExt cx="510" cy="384"/>
              </a:xfrm>
            </p:grpSpPr>
            <p:grpSp>
              <p:nvGrpSpPr>
                <p:cNvPr id="23" name="Group 49"/>
                <p:cNvGrpSpPr>
                  <a:grpSpLocks/>
                </p:cNvGrpSpPr>
                <p:nvPr/>
              </p:nvGrpSpPr>
              <p:grpSpPr bwMode="auto">
                <a:xfrm>
                  <a:off x="2820" y="2064"/>
                  <a:ext cx="207" cy="111"/>
                  <a:chOff x="912" y="1632"/>
                  <a:chExt cx="207" cy="111"/>
                </a:xfrm>
              </p:grpSpPr>
              <p:sp>
                <p:nvSpPr>
                  <p:cNvPr id="6194" name="Arc 50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195" name="Arc 51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4" name="Group 52"/>
                <p:cNvGrpSpPr>
                  <a:grpSpLocks/>
                </p:cNvGrpSpPr>
                <p:nvPr/>
              </p:nvGrpSpPr>
              <p:grpSpPr bwMode="auto">
                <a:xfrm flipV="1">
                  <a:off x="2820" y="2175"/>
                  <a:ext cx="510" cy="273"/>
                  <a:chOff x="912" y="1632"/>
                  <a:chExt cx="207" cy="111"/>
                </a:xfrm>
              </p:grpSpPr>
              <p:sp>
                <p:nvSpPr>
                  <p:cNvPr id="6197" name="Arc 53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198" name="Arc 54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5" name="Group 55"/>
              <p:cNvGrpSpPr>
                <a:grpSpLocks/>
              </p:cNvGrpSpPr>
              <p:nvPr/>
            </p:nvGrpSpPr>
            <p:grpSpPr bwMode="auto">
              <a:xfrm>
                <a:off x="3123" y="2079"/>
                <a:ext cx="510" cy="384"/>
                <a:chOff x="2820" y="2064"/>
                <a:chExt cx="510" cy="384"/>
              </a:xfrm>
            </p:grpSpPr>
            <p:grpSp>
              <p:nvGrpSpPr>
                <p:cNvPr id="26" name="Group 56"/>
                <p:cNvGrpSpPr>
                  <a:grpSpLocks/>
                </p:cNvGrpSpPr>
                <p:nvPr/>
              </p:nvGrpSpPr>
              <p:grpSpPr bwMode="auto">
                <a:xfrm>
                  <a:off x="2820" y="2064"/>
                  <a:ext cx="207" cy="111"/>
                  <a:chOff x="912" y="1632"/>
                  <a:chExt cx="207" cy="111"/>
                </a:xfrm>
              </p:grpSpPr>
              <p:sp>
                <p:nvSpPr>
                  <p:cNvPr id="6201" name="Arc 57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02" name="Arc 58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7" name="Group 59"/>
                <p:cNvGrpSpPr>
                  <a:grpSpLocks/>
                </p:cNvGrpSpPr>
                <p:nvPr/>
              </p:nvGrpSpPr>
              <p:grpSpPr bwMode="auto">
                <a:xfrm flipV="1">
                  <a:off x="2820" y="2175"/>
                  <a:ext cx="510" cy="273"/>
                  <a:chOff x="912" y="1632"/>
                  <a:chExt cx="207" cy="111"/>
                </a:xfrm>
              </p:grpSpPr>
              <p:sp>
                <p:nvSpPr>
                  <p:cNvPr id="6204" name="Arc 60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05" name="Arc 61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8" name="Group 62"/>
              <p:cNvGrpSpPr>
                <a:grpSpLocks/>
              </p:cNvGrpSpPr>
              <p:nvPr/>
            </p:nvGrpSpPr>
            <p:grpSpPr bwMode="auto">
              <a:xfrm flipV="1">
                <a:off x="1608" y="2205"/>
                <a:ext cx="510" cy="273"/>
                <a:chOff x="912" y="1632"/>
                <a:chExt cx="207" cy="111"/>
              </a:xfrm>
            </p:grpSpPr>
            <p:sp>
              <p:nvSpPr>
                <p:cNvPr id="6207" name="Arc 63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208" name="Arc 64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6209" name="Line 65"/>
            <p:cNvSpPr>
              <a:spLocks noChangeShapeType="1"/>
            </p:cNvSpPr>
            <p:nvPr/>
          </p:nvSpPr>
          <p:spPr bwMode="auto">
            <a:xfrm>
              <a:off x="2302" y="1960"/>
              <a:ext cx="60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10" name="Line 66"/>
            <p:cNvSpPr>
              <a:spLocks noChangeShapeType="1"/>
            </p:cNvSpPr>
            <p:nvPr/>
          </p:nvSpPr>
          <p:spPr bwMode="auto">
            <a:xfrm>
              <a:off x="2908" y="1965"/>
              <a:ext cx="414" cy="3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9" name="Group 67"/>
            <p:cNvGrpSpPr>
              <a:grpSpLocks/>
            </p:cNvGrpSpPr>
            <p:nvPr/>
          </p:nvGrpSpPr>
          <p:grpSpPr bwMode="auto">
            <a:xfrm rot="-1599745">
              <a:off x="2875" y="1783"/>
              <a:ext cx="590" cy="63"/>
              <a:chOff x="432" y="1266"/>
              <a:chExt cx="3312" cy="252"/>
            </a:xfrm>
          </p:grpSpPr>
          <p:grpSp>
            <p:nvGrpSpPr>
              <p:cNvPr id="30" name="Group 68"/>
              <p:cNvGrpSpPr>
                <a:grpSpLocks/>
              </p:cNvGrpSpPr>
              <p:nvPr/>
            </p:nvGrpSpPr>
            <p:grpSpPr bwMode="auto">
              <a:xfrm>
                <a:off x="432" y="1311"/>
                <a:ext cx="414" cy="207"/>
                <a:chOff x="912" y="1632"/>
                <a:chExt cx="414" cy="207"/>
              </a:xfrm>
            </p:grpSpPr>
            <p:grpSp>
              <p:nvGrpSpPr>
                <p:cNvPr id="31" name="Group 69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6214" name="Arc 70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15" name="Arc 71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624" name="Group 72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6217" name="Arc 73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18" name="Arc 74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627" name="Group 75"/>
              <p:cNvGrpSpPr>
                <a:grpSpLocks/>
              </p:cNvGrpSpPr>
              <p:nvPr/>
            </p:nvGrpSpPr>
            <p:grpSpPr bwMode="auto">
              <a:xfrm>
                <a:off x="846" y="1311"/>
                <a:ext cx="414" cy="207"/>
                <a:chOff x="912" y="1632"/>
                <a:chExt cx="414" cy="207"/>
              </a:xfrm>
            </p:grpSpPr>
            <p:grpSp>
              <p:nvGrpSpPr>
                <p:cNvPr id="6630" name="Group 76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6221" name="Arc 77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22" name="Arc 78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633" name="Group 79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6224" name="Arc 80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25" name="Arc 81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634" name="Group 82"/>
              <p:cNvGrpSpPr>
                <a:grpSpLocks/>
              </p:cNvGrpSpPr>
              <p:nvPr/>
            </p:nvGrpSpPr>
            <p:grpSpPr bwMode="auto">
              <a:xfrm>
                <a:off x="1260" y="1296"/>
                <a:ext cx="414" cy="207"/>
                <a:chOff x="912" y="1632"/>
                <a:chExt cx="414" cy="207"/>
              </a:xfrm>
            </p:grpSpPr>
            <p:grpSp>
              <p:nvGrpSpPr>
                <p:cNvPr id="6635" name="Group 83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6228" name="Arc 84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29" name="Arc 85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638" name="Group 86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6231" name="Arc 87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32" name="Arc 88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641" name="Group 89"/>
              <p:cNvGrpSpPr>
                <a:grpSpLocks/>
              </p:cNvGrpSpPr>
              <p:nvPr/>
            </p:nvGrpSpPr>
            <p:grpSpPr bwMode="auto">
              <a:xfrm>
                <a:off x="1674" y="1296"/>
                <a:ext cx="414" cy="207"/>
                <a:chOff x="912" y="1632"/>
                <a:chExt cx="414" cy="207"/>
              </a:xfrm>
            </p:grpSpPr>
            <p:grpSp>
              <p:nvGrpSpPr>
                <p:cNvPr id="6642" name="Group 90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6235" name="Arc 91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36" name="Arc 92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645" name="Group 93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6238" name="Arc 94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39" name="Arc 95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648" name="Group 96"/>
              <p:cNvGrpSpPr>
                <a:grpSpLocks/>
              </p:cNvGrpSpPr>
              <p:nvPr/>
            </p:nvGrpSpPr>
            <p:grpSpPr bwMode="auto">
              <a:xfrm>
                <a:off x="2088" y="1281"/>
                <a:ext cx="414" cy="207"/>
                <a:chOff x="912" y="1632"/>
                <a:chExt cx="414" cy="207"/>
              </a:xfrm>
            </p:grpSpPr>
            <p:grpSp>
              <p:nvGrpSpPr>
                <p:cNvPr id="6649" name="Group 97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6242" name="Arc 98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43" name="Arc 99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652" name="Group 100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6245" name="Arc 101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46" name="Arc 102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655" name="Group 103"/>
              <p:cNvGrpSpPr>
                <a:grpSpLocks/>
              </p:cNvGrpSpPr>
              <p:nvPr/>
            </p:nvGrpSpPr>
            <p:grpSpPr bwMode="auto">
              <a:xfrm>
                <a:off x="2502" y="1281"/>
                <a:ext cx="414" cy="207"/>
                <a:chOff x="912" y="1632"/>
                <a:chExt cx="414" cy="207"/>
              </a:xfrm>
            </p:grpSpPr>
            <p:grpSp>
              <p:nvGrpSpPr>
                <p:cNvPr id="6656" name="Group 104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6249" name="Arc 105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50" name="Arc 106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659" name="Group 107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6252" name="Arc 108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53" name="Arc 109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662" name="Group 110"/>
              <p:cNvGrpSpPr>
                <a:grpSpLocks/>
              </p:cNvGrpSpPr>
              <p:nvPr/>
            </p:nvGrpSpPr>
            <p:grpSpPr bwMode="auto">
              <a:xfrm>
                <a:off x="2916" y="1266"/>
                <a:ext cx="414" cy="207"/>
                <a:chOff x="912" y="1632"/>
                <a:chExt cx="414" cy="207"/>
              </a:xfrm>
            </p:grpSpPr>
            <p:grpSp>
              <p:nvGrpSpPr>
                <p:cNvPr id="6663" name="Group 111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6256" name="Arc 112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57" name="Arc 113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666" name="Group 114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6259" name="Arc 115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60" name="Arc 116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669" name="Group 117"/>
              <p:cNvGrpSpPr>
                <a:grpSpLocks/>
              </p:cNvGrpSpPr>
              <p:nvPr/>
            </p:nvGrpSpPr>
            <p:grpSpPr bwMode="auto">
              <a:xfrm>
                <a:off x="3330" y="1266"/>
                <a:ext cx="414" cy="207"/>
                <a:chOff x="912" y="1632"/>
                <a:chExt cx="414" cy="207"/>
              </a:xfrm>
            </p:grpSpPr>
            <p:grpSp>
              <p:nvGrpSpPr>
                <p:cNvPr id="6670" name="Group 118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6263" name="Arc 119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64" name="Arc 120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673" name="Group 121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6266" name="Arc 122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67" name="Arc 123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</p:grpSp>
      </p:grpSp>
      <p:grpSp>
        <p:nvGrpSpPr>
          <p:cNvPr id="6676" name="Group 124"/>
          <p:cNvGrpSpPr>
            <a:grpSpLocks/>
          </p:cNvGrpSpPr>
          <p:nvPr/>
        </p:nvGrpSpPr>
        <p:grpSpPr bwMode="auto">
          <a:xfrm>
            <a:off x="520700" y="2713038"/>
            <a:ext cx="892175" cy="862012"/>
            <a:chOff x="1807" y="1656"/>
            <a:chExt cx="988" cy="955"/>
          </a:xfrm>
        </p:grpSpPr>
        <p:sp>
          <p:nvSpPr>
            <p:cNvPr id="6269" name="Line 125"/>
            <p:cNvSpPr>
              <a:spLocks noChangeShapeType="1"/>
            </p:cNvSpPr>
            <p:nvPr/>
          </p:nvSpPr>
          <p:spPr bwMode="auto">
            <a:xfrm>
              <a:off x="1807" y="1656"/>
              <a:ext cx="443" cy="2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70" name="Line 126"/>
            <p:cNvSpPr>
              <a:spLocks noChangeShapeType="1"/>
            </p:cNvSpPr>
            <p:nvPr/>
          </p:nvSpPr>
          <p:spPr bwMode="auto">
            <a:xfrm>
              <a:off x="2250" y="1904"/>
              <a:ext cx="0" cy="47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71" name="Line 127"/>
            <p:cNvSpPr>
              <a:spLocks noChangeShapeType="1"/>
            </p:cNvSpPr>
            <p:nvPr/>
          </p:nvSpPr>
          <p:spPr bwMode="auto">
            <a:xfrm flipH="1">
              <a:off x="1881" y="2381"/>
              <a:ext cx="369" cy="2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677" name="Group 128"/>
            <p:cNvGrpSpPr>
              <a:grpSpLocks/>
            </p:cNvGrpSpPr>
            <p:nvPr/>
          </p:nvGrpSpPr>
          <p:grpSpPr bwMode="auto">
            <a:xfrm rot="-1763102">
              <a:off x="2221" y="1758"/>
              <a:ext cx="537" cy="41"/>
              <a:chOff x="432" y="1266"/>
              <a:chExt cx="3312" cy="252"/>
            </a:xfrm>
          </p:grpSpPr>
          <p:grpSp>
            <p:nvGrpSpPr>
              <p:cNvPr id="6680" name="Group 129"/>
              <p:cNvGrpSpPr>
                <a:grpSpLocks/>
              </p:cNvGrpSpPr>
              <p:nvPr/>
            </p:nvGrpSpPr>
            <p:grpSpPr bwMode="auto">
              <a:xfrm>
                <a:off x="432" y="1311"/>
                <a:ext cx="414" cy="207"/>
                <a:chOff x="912" y="1632"/>
                <a:chExt cx="414" cy="207"/>
              </a:xfrm>
            </p:grpSpPr>
            <p:grpSp>
              <p:nvGrpSpPr>
                <p:cNvPr id="6683" name="Group 130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6275" name="Arc 131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76" name="Arc 132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684" name="Group 133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6278" name="Arc 134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79" name="Arc 135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687" name="Group 136"/>
              <p:cNvGrpSpPr>
                <a:grpSpLocks/>
              </p:cNvGrpSpPr>
              <p:nvPr/>
            </p:nvGrpSpPr>
            <p:grpSpPr bwMode="auto">
              <a:xfrm>
                <a:off x="846" y="1311"/>
                <a:ext cx="414" cy="207"/>
                <a:chOff x="912" y="1632"/>
                <a:chExt cx="414" cy="207"/>
              </a:xfrm>
            </p:grpSpPr>
            <p:grpSp>
              <p:nvGrpSpPr>
                <p:cNvPr id="6690" name="Group 137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6282" name="Arc 138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83" name="Arc 139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694" name="Group 140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6285" name="Arc 141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86" name="Arc 142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695" name="Group 143"/>
              <p:cNvGrpSpPr>
                <a:grpSpLocks/>
              </p:cNvGrpSpPr>
              <p:nvPr/>
            </p:nvGrpSpPr>
            <p:grpSpPr bwMode="auto">
              <a:xfrm>
                <a:off x="1260" y="1296"/>
                <a:ext cx="414" cy="207"/>
                <a:chOff x="912" y="1632"/>
                <a:chExt cx="414" cy="207"/>
              </a:xfrm>
            </p:grpSpPr>
            <p:grpSp>
              <p:nvGrpSpPr>
                <p:cNvPr id="6696" name="Group 144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6289" name="Arc 145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90" name="Arc 146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697" name="Group 147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6292" name="Arc 148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93" name="Arc 149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698" name="Group 150"/>
              <p:cNvGrpSpPr>
                <a:grpSpLocks/>
              </p:cNvGrpSpPr>
              <p:nvPr/>
            </p:nvGrpSpPr>
            <p:grpSpPr bwMode="auto">
              <a:xfrm>
                <a:off x="1674" y="1296"/>
                <a:ext cx="414" cy="207"/>
                <a:chOff x="912" y="1632"/>
                <a:chExt cx="414" cy="207"/>
              </a:xfrm>
            </p:grpSpPr>
            <p:grpSp>
              <p:nvGrpSpPr>
                <p:cNvPr id="6699" name="Group 151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6296" name="Arc 152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97" name="Arc 153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700" name="Group 154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6299" name="Arc 155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00" name="Arc 156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701" name="Group 157"/>
              <p:cNvGrpSpPr>
                <a:grpSpLocks/>
              </p:cNvGrpSpPr>
              <p:nvPr/>
            </p:nvGrpSpPr>
            <p:grpSpPr bwMode="auto">
              <a:xfrm>
                <a:off x="2088" y="1281"/>
                <a:ext cx="414" cy="207"/>
                <a:chOff x="912" y="1632"/>
                <a:chExt cx="414" cy="207"/>
              </a:xfrm>
            </p:grpSpPr>
            <p:grpSp>
              <p:nvGrpSpPr>
                <p:cNvPr id="6702" name="Group 158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6303" name="Arc 159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04" name="Arc 160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703" name="Group 161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6306" name="Arc 162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07" name="Arc 163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704" name="Group 164"/>
              <p:cNvGrpSpPr>
                <a:grpSpLocks/>
              </p:cNvGrpSpPr>
              <p:nvPr/>
            </p:nvGrpSpPr>
            <p:grpSpPr bwMode="auto">
              <a:xfrm>
                <a:off x="2502" y="1281"/>
                <a:ext cx="414" cy="207"/>
                <a:chOff x="912" y="1632"/>
                <a:chExt cx="414" cy="207"/>
              </a:xfrm>
            </p:grpSpPr>
            <p:grpSp>
              <p:nvGrpSpPr>
                <p:cNvPr id="6705" name="Group 165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6310" name="Arc 166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11" name="Arc 167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706" name="Group 168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6313" name="Arc 169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14" name="Arc 170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707" name="Group 171"/>
              <p:cNvGrpSpPr>
                <a:grpSpLocks/>
              </p:cNvGrpSpPr>
              <p:nvPr/>
            </p:nvGrpSpPr>
            <p:grpSpPr bwMode="auto">
              <a:xfrm>
                <a:off x="2916" y="1266"/>
                <a:ext cx="414" cy="207"/>
                <a:chOff x="912" y="1632"/>
                <a:chExt cx="414" cy="207"/>
              </a:xfrm>
            </p:grpSpPr>
            <p:grpSp>
              <p:nvGrpSpPr>
                <p:cNvPr id="6708" name="Group 172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6317" name="Arc 173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18" name="Arc 174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709" name="Group 175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6320" name="Arc 176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21" name="Arc 177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710" name="Group 178"/>
              <p:cNvGrpSpPr>
                <a:grpSpLocks/>
              </p:cNvGrpSpPr>
              <p:nvPr/>
            </p:nvGrpSpPr>
            <p:grpSpPr bwMode="auto">
              <a:xfrm>
                <a:off x="3330" y="1266"/>
                <a:ext cx="414" cy="207"/>
                <a:chOff x="912" y="1632"/>
                <a:chExt cx="414" cy="207"/>
              </a:xfrm>
            </p:grpSpPr>
            <p:grpSp>
              <p:nvGrpSpPr>
                <p:cNvPr id="6711" name="Group 179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6324" name="Arc 180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25" name="Arc 181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712" name="Group 182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6327" name="Arc 183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28" name="Arc 184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6713" name="Group 185"/>
            <p:cNvGrpSpPr>
              <a:grpSpLocks/>
            </p:cNvGrpSpPr>
            <p:nvPr/>
          </p:nvGrpSpPr>
          <p:grpSpPr bwMode="auto">
            <a:xfrm rot="1880969">
              <a:off x="2209" y="2476"/>
              <a:ext cx="586" cy="86"/>
              <a:chOff x="1608" y="2049"/>
              <a:chExt cx="2934" cy="429"/>
            </a:xfrm>
          </p:grpSpPr>
          <p:grpSp>
            <p:nvGrpSpPr>
              <p:cNvPr id="6714" name="Group 186"/>
              <p:cNvGrpSpPr>
                <a:grpSpLocks/>
              </p:cNvGrpSpPr>
              <p:nvPr/>
            </p:nvGrpSpPr>
            <p:grpSpPr bwMode="auto">
              <a:xfrm>
                <a:off x="2820" y="2064"/>
                <a:ext cx="510" cy="384"/>
                <a:chOff x="2820" y="2064"/>
                <a:chExt cx="510" cy="384"/>
              </a:xfrm>
            </p:grpSpPr>
            <p:grpSp>
              <p:nvGrpSpPr>
                <p:cNvPr id="6715" name="Group 187"/>
                <p:cNvGrpSpPr>
                  <a:grpSpLocks/>
                </p:cNvGrpSpPr>
                <p:nvPr/>
              </p:nvGrpSpPr>
              <p:grpSpPr bwMode="auto">
                <a:xfrm>
                  <a:off x="2820" y="2064"/>
                  <a:ext cx="207" cy="111"/>
                  <a:chOff x="912" y="1632"/>
                  <a:chExt cx="207" cy="111"/>
                </a:xfrm>
              </p:grpSpPr>
              <p:sp>
                <p:nvSpPr>
                  <p:cNvPr id="6332" name="Arc 188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33" name="Arc 189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716" name="Group 190"/>
                <p:cNvGrpSpPr>
                  <a:grpSpLocks/>
                </p:cNvGrpSpPr>
                <p:nvPr/>
              </p:nvGrpSpPr>
              <p:grpSpPr bwMode="auto">
                <a:xfrm flipV="1">
                  <a:off x="2820" y="2175"/>
                  <a:ext cx="510" cy="273"/>
                  <a:chOff x="912" y="1632"/>
                  <a:chExt cx="207" cy="111"/>
                </a:xfrm>
              </p:grpSpPr>
              <p:sp>
                <p:nvSpPr>
                  <p:cNvPr id="6335" name="Arc 191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36" name="Arc 192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717" name="Group 193"/>
              <p:cNvGrpSpPr>
                <a:grpSpLocks/>
              </p:cNvGrpSpPr>
              <p:nvPr/>
            </p:nvGrpSpPr>
            <p:grpSpPr bwMode="auto">
              <a:xfrm>
                <a:off x="2517" y="2079"/>
                <a:ext cx="510" cy="384"/>
                <a:chOff x="2820" y="2064"/>
                <a:chExt cx="510" cy="384"/>
              </a:xfrm>
            </p:grpSpPr>
            <p:grpSp>
              <p:nvGrpSpPr>
                <p:cNvPr id="6718" name="Group 194"/>
                <p:cNvGrpSpPr>
                  <a:grpSpLocks/>
                </p:cNvGrpSpPr>
                <p:nvPr/>
              </p:nvGrpSpPr>
              <p:grpSpPr bwMode="auto">
                <a:xfrm>
                  <a:off x="2820" y="2064"/>
                  <a:ext cx="207" cy="111"/>
                  <a:chOff x="912" y="1632"/>
                  <a:chExt cx="207" cy="111"/>
                </a:xfrm>
              </p:grpSpPr>
              <p:sp>
                <p:nvSpPr>
                  <p:cNvPr id="6339" name="Arc 195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40" name="Arc 196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719" name="Group 197"/>
                <p:cNvGrpSpPr>
                  <a:grpSpLocks/>
                </p:cNvGrpSpPr>
                <p:nvPr/>
              </p:nvGrpSpPr>
              <p:grpSpPr bwMode="auto">
                <a:xfrm flipV="1">
                  <a:off x="2820" y="2175"/>
                  <a:ext cx="510" cy="273"/>
                  <a:chOff x="912" y="1632"/>
                  <a:chExt cx="207" cy="111"/>
                </a:xfrm>
              </p:grpSpPr>
              <p:sp>
                <p:nvSpPr>
                  <p:cNvPr id="6342" name="Arc 198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43" name="Arc 199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752" name="Group 200"/>
              <p:cNvGrpSpPr>
                <a:grpSpLocks/>
              </p:cNvGrpSpPr>
              <p:nvPr/>
            </p:nvGrpSpPr>
            <p:grpSpPr bwMode="auto">
              <a:xfrm>
                <a:off x="2214" y="2079"/>
                <a:ext cx="510" cy="384"/>
                <a:chOff x="2820" y="2064"/>
                <a:chExt cx="510" cy="384"/>
              </a:xfrm>
            </p:grpSpPr>
            <p:grpSp>
              <p:nvGrpSpPr>
                <p:cNvPr id="6753" name="Group 201"/>
                <p:cNvGrpSpPr>
                  <a:grpSpLocks/>
                </p:cNvGrpSpPr>
                <p:nvPr/>
              </p:nvGrpSpPr>
              <p:grpSpPr bwMode="auto">
                <a:xfrm>
                  <a:off x="2820" y="2064"/>
                  <a:ext cx="207" cy="111"/>
                  <a:chOff x="912" y="1632"/>
                  <a:chExt cx="207" cy="111"/>
                </a:xfrm>
              </p:grpSpPr>
              <p:sp>
                <p:nvSpPr>
                  <p:cNvPr id="6346" name="Arc 202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47" name="Arc 203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756" name="Group 204"/>
                <p:cNvGrpSpPr>
                  <a:grpSpLocks/>
                </p:cNvGrpSpPr>
                <p:nvPr/>
              </p:nvGrpSpPr>
              <p:grpSpPr bwMode="auto">
                <a:xfrm flipV="1">
                  <a:off x="2820" y="2175"/>
                  <a:ext cx="510" cy="273"/>
                  <a:chOff x="912" y="1632"/>
                  <a:chExt cx="207" cy="111"/>
                </a:xfrm>
              </p:grpSpPr>
              <p:sp>
                <p:nvSpPr>
                  <p:cNvPr id="6349" name="Arc 205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50" name="Arc 206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759" name="Group 207"/>
              <p:cNvGrpSpPr>
                <a:grpSpLocks/>
              </p:cNvGrpSpPr>
              <p:nvPr/>
            </p:nvGrpSpPr>
            <p:grpSpPr bwMode="auto">
              <a:xfrm>
                <a:off x="1911" y="2094"/>
                <a:ext cx="510" cy="384"/>
                <a:chOff x="2820" y="2064"/>
                <a:chExt cx="510" cy="384"/>
              </a:xfrm>
            </p:grpSpPr>
            <p:grpSp>
              <p:nvGrpSpPr>
                <p:cNvPr id="6760" name="Group 208"/>
                <p:cNvGrpSpPr>
                  <a:grpSpLocks/>
                </p:cNvGrpSpPr>
                <p:nvPr/>
              </p:nvGrpSpPr>
              <p:grpSpPr bwMode="auto">
                <a:xfrm>
                  <a:off x="2820" y="2064"/>
                  <a:ext cx="207" cy="111"/>
                  <a:chOff x="912" y="1632"/>
                  <a:chExt cx="207" cy="111"/>
                </a:xfrm>
              </p:grpSpPr>
              <p:sp>
                <p:nvSpPr>
                  <p:cNvPr id="6353" name="Arc 209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54" name="Arc 210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763" name="Group 211"/>
                <p:cNvGrpSpPr>
                  <a:grpSpLocks/>
                </p:cNvGrpSpPr>
                <p:nvPr/>
              </p:nvGrpSpPr>
              <p:grpSpPr bwMode="auto">
                <a:xfrm flipV="1">
                  <a:off x="2820" y="2175"/>
                  <a:ext cx="510" cy="273"/>
                  <a:chOff x="912" y="1632"/>
                  <a:chExt cx="207" cy="111"/>
                </a:xfrm>
              </p:grpSpPr>
              <p:sp>
                <p:nvSpPr>
                  <p:cNvPr id="6356" name="Arc 212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57" name="Arc 213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766" name="Group 214"/>
              <p:cNvGrpSpPr>
                <a:grpSpLocks/>
              </p:cNvGrpSpPr>
              <p:nvPr/>
            </p:nvGrpSpPr>
            <p:grpSpPr bwMode="auto">
              <a:xfrm>
                <a:off x="4032" y="2049"/>
                <a:ext cx="510" cy="384"/>
                <a:chOff x="2820" y="2064"/>
                <a:chExt cx="510" cy="384"/>
              </a:xfrm>
            </p:grpSpPr>
            <p:grpSp>
              <p:nvGrpSpPr>
                <p:cNvPr id="6767" name="Group 215"/>
                <p:cNvGrpSpPr>
                  <a:grpSpLocks/>
                </p:cNvGrpSpPr>
                <p:nvPr/>
              </p:nvGrpSpPr>
              <p:grpSpPr bwMode="auto">
                <a:xfrm>
                  <a:off x="2820" y="2064"/>
                  <a:ext cx="207" cy="111"/>
                  <a:chOff x="912" y="1632"/>
                  <a:chExt cx="207" cy="111"/>
                </a:xfrm>
              </p:grpSpPr>
              <p:sp>
                <p:nvSpPr>
                  <p:cNvPr id="6360" name="Arc 216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61" name="Arc 217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770" name="Group 218"/>
                <p:cNvGrpSpPr>
                  <a:grpSpLocks/>
                </p:cNvGrpSpPr>
                <p:nvPr/>
              </p:nvGrpSpPr>
              <p:grpSpPr bwMode="auto">
                <a:xfrm flipV="1">
                  <a:off x="2820" y="2175"/>
                  <a:ext cx="510" cy="273"/>
                  <a:chOff x="912" y="1632"/>
                  <a:chExt cx="207" cy="111"/>
                </a:xfrm>
              </p:grpSpPr>
              <p:sp>
                <p:nvSpPr>
                  <p:cNvPr id="6363" name="Arc 219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64" name="Arc 220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773" name="Group 221"/>
              <p:cNvGrpSpPr>
                <a:grpSpLocks/>
              </p:cNvGrpSpPr>
              <p:nvPr/>
            </p:nvGrpSpPr>
            <p:grpSpPr bwMode="auto">
              <a:xfrm>
                <a:off x="3729" y="2064"/>
                <a:ext cx="510" cy="384"/>
                <a:chOff x="2820" y="2064"/>
                <a:chExt cx="510" cy="384"/>
              </a:xfrm>
            </p:grpSpPr>
            <p:grpSp>
              <p:nvGrpSpPr>
                <p:cNvPr id="6774" name="Group 222"/>
                <p:cNvGrpSpPr>
                  <a:grpSpLocks/>
                </p:cNvGrpSpPr>
                <p:nvPr/>
              </p:nvGrpSpPr>
              <p:grpSpPr bwMode="auto">
                <a:xfrm>
                  <a:off x="2820" y="2064"/>
                  <a:ext cx="207" cy="111"/>
                  <a:chOff x="912" y="1632"/>
                  <a:chExt cx="207" cy="111"/>
                </a:xfrm>
              </p:grpSpPr>
              <p:sp>
                <p:nvSpPr>
                  <p:cNvPr id="6367" name="Arc 223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68" name="Arc 224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777" name="Group 225"/>
                <p:cNvGrpSpPr>
                  <a:grpSpLocks/>
                </p:cNvGrpSpPr>
                <p:nvPr/>
              </p:nvGrpSpPr>
              <p:grpSpPr bwMode="auto">
                <a:xfrm flipV="1">
                  <a:off x="2820" y="2175"/>
                  <a:ext cx="510" cy="273"/>
                  <a:chOff x="912" y="1632"/>
                  <a:chExt cx="207" cy="111"/>
                </a:xfrm>
              </p:grpSpPr>
              <p:sp>
                <p:nvSpPr>
                  <p:cNvPr id="6370" name="Arc 226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71" name="Arc 227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780" name="Group 228"/>
              <p:cNvGrpSpPr>
                <a:grpSpLocks/>
              </p:cNvGrpSpPr>
              <p:nvPr/>
            </p:nvGrpSpPr>
            <p:grpSpPr bwMode="auto">
              <a:xfrm>
                <a:off x="3426" y="2064"/>
                <a:ext cx="510" cy="384"/>
                <a:chOff x="2820" y="2064"/>
                <a:chExt cx="510" cy="384"/>
              </a:xfrm>
            </p:grpSpPr>
            <p:grpSp>
              <p:nvGrpSpPr>
                <p:cNvPr id="6781" name="Group 229"/>
                <p:cNvGrpSpPr>
                  <a:grpSpLocks/>
                </p:cNvGrpSpPr>
                <p:nvPr/>
              </p:nvGrpSpPr>
              <p:grpSpPr bwMode="auto">
                <a:xfrm>
                  <a:off x="2820" y="2064"/>
                  <a:ext cx="207" cy="111"/>
                  <a:chOff x="912" y="1632"/>
                  <a:chExt cx="207" cy="111"/>
                </a:xfrm>
              </p:grpSpPr>
              <p:sp>
                <p:nvSpPr>
                  <p:cNvPr id="6374" name="Arc 230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75" name="Arc 231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784" name="Group 232"/>
                <p:cNvGrpSpPr>
                  <a:grpSpLocks/>
                </p:cNvGrpSpPr>
                <p:nvPr/>
              </p:nvGrpSpPr>
              <p:grpSpPr bwMode="auto">
                <a:xfrm flipV="1">
                  <a:off x="2820" y="2175"/>
                  <a:ext cx="510" cy="273"/>
                  <a:chOff x="912" y="1632"/>
                  <a:chExt cx="207" cy="111"/>
                </a:xfrm>
              </p:grpSpPr>
              <p:sp>
                <p:nvSpPr>
                  <p:cNvPr id="6377" name="Arc 233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78" name="Arc 234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787" name="Group 235"/>
              <p:cNvGrpSpPr>
                <a:grpSpLocks/>
              </p:cNvGrpSpPr>
              <p:nvPr/>
            </p:nvGrpSpPr>
            <p:grpSpPr bwMode="auto">
              <a:xfrm>
                <a:off x="3123" y="2079"/>
                <a:ext cx="510" cy="384"/>
                <a:chOff x="2820" y="2064"/>
                <a:chExt cx="510" cy="384"/>
              </a:xfrm>
            </p:grpSpPr>
            <p:grpSp>
              <p:nvGrpSpPr>
                <p:cNvPr id="6788" name="Group 236"/>
                <p:cNvGrpSpPr>
                  <a:grpSpLocks/>
                </p:cNvGrpSpPr>
                <p:nvPr/>
              </p:nvGrpSpPr>
              <p:grpSpPr bwMode="auto">
                <a:xfrm>
                  <a:off x="2820" y="2064"/>
                  <a:ext cx="207" cy="111"/>
                  <a:chOff x="912" y="1632"/>
                  <a:chExt cx="207" cy="111"/>
                </a:xfrm>
              </p:grpSpPr>
              <p:sp>
                <p:nvSpPr>
                  <p:cNvPr id="6381" name="Arc 237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82" name="Arc 238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791" name="Group 239"/>
                <p:cNvGrpSpPr>
                  <a:grpSpLocks/>
                </p:cNvGrpSpPr>
                <p:nvPr/>
              </p:nvGrpSpPr>
              <p:grpSpPr bwMode="auto">
                <a:xfrm flipV="1">
                  <a:off x="2820" y="2175"/>
                  <a:ext cx="510" cy="273"/>
                  <a:chOff x="912" y="1632"/>
                  <a:chExt cx="207" cy="111"/>
                </a:xfrm>
              </p:grpSpPr>
              <p:sp>
                <p:nvSpPr>
                  <p:cNvPr id="6384" name="Arc 240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85" name="Arc 241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794" name="Group 242"/>
              <p:cNvGrpSpPr>
                <a:grpSpLocks/>
              </p:cNvGrpSpPr>
              <p:nvPr/>
            </p:nvGrpSpPr>
            <p:grpSpPr bwMode="auto">
              <a:xfrm flipV="1">
                <a:off x="1608" y="2205"/>
                <a:ext cx="510" cy="273"/>
                <a:chOff x="912" y="1632"/>
                <a:chExt cx="207" cy="111"/>
              </a:xfrm>
            </p:grpSpPr>
            <p:sp>
              <p:nvSpPr>
                <p:cNvPr id="6387" name="Arc 243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388" name="Arc 244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6795" name="Group 245"/>
          <p:cNvGrpSpPr>
            <a:grpSpLocks/>
          </p:cNvGrpSpPr>
          <p:nvPr/>
        </p:nvGrpSpPr>
        <p:grpSpPr bwMode="auto">
          <a:xfrm>
            <a:off x="1874838" y="2316163"/>
            <a:ext cx="1368425" cy="1006475"/>
            <a:chOff x="1149" y="1422"/>
            <a:chExt cx="1189" cy="875"/>
          </a:xfrm>
        </p:grpSpPr>
        <p:sp>
          <p:nvSpPr>
            <p:cNvPr id="6390" name="Line 246"/>
            <p:cNvSpPr>
              <a:spLocks noChangeShapeType="1"/>
            </p:cNvSpPr>
            <p:nvPr/>
          </p:nvSpPr>
          <p:spPr bwMode="auto">
            <a:xfrm>
              <a:off x="1149" y="1422"/>
              <a:ext cx="451" cy="1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91" name="Line 247"/>
            <p:cNvSpPr>
              <a:spLocks noChangeShapeType="1"/>
            </p:cNvSpPr>
            <p:nvPr/>
          </p:nvSpPr>
          <p:spPr bwMode="auto">
            <a:xfrm flipV="1">
              <a:off x="1600" y="1422"/>
              <a:ext cx="510" cy="1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92" name="Line 248"/>
            <p:cNvSpPr>
              <a:spLocks noChangeShapeType="1"/>
            </p:cNvSpPr>
            <p:nvPr/>
          </p:nvSpPr>
          <p:spPr bwMode="auto">
            <a:xfrm flipH="1">
              <a:off x="1164" y="2022"/>
              <a:ext cx="436" cy="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93" name="Line 249"/>
            <p:cNvSpPr>
              <a:spLocks noChangeShapeType="1"/>
            </p:cNvSpPr>
            <p:nvPr/>
          </p:nvSpPr>
          <p:spPr bwMode="auto">
            <a:xfrm>
              <a:off x="1608" y="2022"/>
              <a:ext cx="502" cy="2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798" name="Group 250"/>
            <p:cNvGrpSpPr>
              <a:grpSpLocks/>
            </p:cNvGrpSpPr>
            <p:nvPr/>
          </p:nvGrpSpPr>
          <p:grpSpPr bwMode="auto">
            <a:xfrm>
              <a:off x="1732" y="2059"/>
              <a:ext cx="606" cy="46"/>
              <a:chOff x="432" y="1266"/>
              <a:chExt cx="3312" cy="252"/>
            </a:xfrm>
          </p:grpSpPr>
          <p:grpSp>
            <p:nvGrpSpPr>
              <p:cNvPr id="6801" name="Group 251"/>
              <p:cNvGrpSpPr>
                <a:grpSpLocks/>
              </p:cNvGrpSpPr>
              <p:nvPr/>
            </p:nvGrpSpPr>
            <p:grpSpPr bwMode="auto">
              <a:xfrm>
                <a:off x="432" y="1311"/>
                <a:ext cx="414" cy="207"/>
                <a:chOff x="912" y="1632"/>
                <a:chExt cx="414" cy="207"/>
              </a:xfrm>
            </p:grpSpPr>
            <p:grpSp>
              <p:nvGrpSpPr>
                <p:cNvPr id="6802" name="Group 252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6397" name="Arc 253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98" name="Arc 254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805" name="Group 255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6400" name="Arc 256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01" name="Arc 257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809" name="Group 258"/>
              <p:cNvGrpSpPr>
                <a:grpSpLocks/>
              </p:cNvGrpSpPr>
              <p:nvPr/>
            </p:nvGrpSpPr>
            <p:grpSpPr bwMode="auto">
              <a:xfrm>
                <a:off x="846" y="1311"/>
                <a:ext cx="414" cy="207"/>
                <a:chOff x="912" y="1632"/>
                <a:chExt cx="414" cy="207"/>
              </a:xfrm>
            </p:grpSpPr>
            <p:grpSp>
              <p:nvGrpSpPr>
                <p:cNvPr id="6810" name="Group 259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6404" name="Arc 260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05" name="Arc 261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811" name="Group 262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6407" name="Arc 263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08" name="Arc 264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814" name="Group 265"/>
              <p:cNvGrpSpPr>
                <a:grpSpLocks/>
              </p:cNvGrpSpPr>
              <p:nvPr/>
            </p:nvGrpSpPr>
            <p:grpSpPr bwMode="auto">
              <a:xfrm>
                <a:off x="1260" y="1296"/>
                <a:ext cx="414" cy="207"/>
                <a:chOff x="912" y="1632"/>
                <a:chExt cx="414" cy="207"/>
              </a:xfrm>
            </p:grpSpPr>
            <p:grpSp>
              <p:nvGrpSpPr>
                <p:cNvPr id="6817" name="Group 266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6411" name="Arc 267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12" name="Arc 268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818" name="Group 269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6414" name="Arc 270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15" name="Arc 271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821" name="Group 272"/>
              <p:cNvGrpSpPr>
                <a:grpSpLocks/>
              </p:cNvGrpSpPr>
              <p:nvPr/>
            </p:nvGrpSpPr>
            <p:grpSpPr bwMode="auto">
              <a:xfrm>
                <a:off x="1674" y="1296"/>
                <a:ext cx="414" cy="207"/>
                <a:chOff x="912" y="1632"/>
                <a:chExt cx="414" cy="207"/>
              </a:xfrm>
            </p:grpSpPr>
            <p:grpSp>
              <p:nvGrpSpPr>
                <p:cNvPr id="6824" name="Group 273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6418" name="Arc 274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19" name="Arc 275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825" name="Group 276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6421" name="Arc 277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22" name="Arc 278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828" name="Group 279"/>
              <p:cNvGrpSpPr>
                <a:grpSpLocks/>
              </p:cNvGrpSpPr>
              <p:nvPr/>
            </p:nvGrpSpPr>
            <p:grpSpPr bwMode="auto">
              <a:xfrm>
                <a:off x="2088" y="1281"/>
                <a:ext cx="414" cy="207"/>
                <a:chOff x="912" y="1632"/>
                <a:chExt cx="414" cy="207"/>
              </a:xfrm>
            </p:grpSpPr>
            <p:grpSp>
              <p:nvGrpSpPr>
                <p:cNvPr id="6831" name="Group 280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6425" name="Arc 281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26" name="Arc 282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832" name="Group 283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6428" name="Arc 284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29" name="Arc 285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835" name="Group 286"/>
              <p:cNvGrpSpPr>
                <a:grpSpLocks/>
              </p:cNvGrpSpPr>
              <p:nvPr/>
            </p:nvGrpSpPr>
            <p:grpSpPr bwMode="auto">
              <a:xfrm>
                <a:off x="2502" y="1281"/>
                <a:ext cx="414" cy="207"/>
                <a:chOff x="912" y="1632"/>
                <a:chExt cx="414" cy="207"/>
              </a:xfrm>
            </p:grpSpPr>
            <p:grpSp>
              <p:nvGrpSpPr>
                <p:cNvPr id="6838" name="Group 287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6432" name="Arc 288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33" name="Arc 289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839" name="Group 290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6435" name="Arc 291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36" name="Arc 292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842" name="Group 293"/>
              <p:cNvGrpSpPr>
                <a:grpSpLocks/>
              </p:cNvGrpSpPr>
              <p:nvPr/>
            </p:nvGrpSpPr>
            <p:grpSpPr bwMode="auto">
              <a:xfrm>
                <a:off x="2916" y="1266"/>
                <a:ext cx="414" cy="207"/>
                <a:chOff x="912" y="1632"/>
                <a:chExt cx="414" cy="207"/>
              </a:xfrm>
            </p:grpSpPr>
            <p:grpSp>
              <p:nvGrpSpPr>
                <p:cNvPr id="6845" name="Group 294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6439" name="Arc 295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40" name="Arc 296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846" name="Group 297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6442" name="Arc 298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43" name="Arc 299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849" name="Group 300"/>
              <p:cNvGrpSpPr>
                <a:grpSpLocks/>
              </p:cNvGrpSpPr>
              <p:nvPr/>
            </p:nvGrpSpPr>
            <p:grpSpPr bwMode="auto">
              <a:xfrm>
                <a:off x="3330" y="1266"/>
                <a:ext cx="414" cy="207"/>
                <a:chOff x="912" y="1632"/>
                <a:chExt cx="414" cy="207"/>
              </a:xfrm>
            </p:grpSpPr>
            <p:grpSp>
              <p:nvGrpSpPr>
                <p:cNvPr id="6852" name="Group 301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6446" name="Arc 302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47" name="Arc 303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853" name="Group 304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6449" name="Arc 305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50" name="Arc 306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6856" name="Group 307"/>
            <p:cNvGrpSpPr>
              <a:grpSpLocks/>
            </p:cNvGrpSpPr>
            <p:nvPr/>
          </p:nvGrpSpPr>
          <p:grpSpPr bwMode="auto">
            <a:xfrm rot="-5400000">
              <a:off x="1419" y="1776"/>
              <a:ext cx="408" cy="60"/>
              <a:chOff x="1608" y="2049"/>
              <a:chExt cx="2934" cy="429"/>
            </a:xfrm>
          </p:grpSpPr>
          <p:grpSp>
            <p:nvGrpSpPr>
              <p:cNvPr id="6859" name="Group 308"/>
              <p:cNvGrpSpPr>
                <a:grpSpLocks/>
              </p:cNvGrpSpPr>
              <p:nvPr/>
            </p:nvGrpSpPr>
            <p:grpSpPr bwMode="auto">
              <a:xfrm>
                <a:off x="2820" y="2064"/>
                <a:ext cx="510" cy="384"/>
                <a:chOff x="2820" y="2064"/>
                <a:chExt cx="510" cy="384"/>
              </a:xfrm>
            </p:grpSpPr>
            <p:grpSp>
              <p:nvGrpSpPr>
                <p:cNvPr id="6860" name="Group 309"/>
                <p:cNvGrpSpPr>
                  <a:grpSpLocks/>
                </p:cNvGrpSpPr>
                <p:nvPr/>
              </p:nvGrpSpPr>
              <p:grpSpPr bwMode="auto">
                <a:xfrm>
                  <a:off x="2820" y="2064"/>
                  <a:ext cx="207" cy="111"/>
                  <a:chOff x="912" y="1632"/>
                  <a:chExt cx="207" cy="111"/>
                </a:xfrm>
              </p:grpSpPr>
              <p:sp>
                <p:nvSpPr>
                  <p:cNvPr id="6454" name="Arc 310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55" name="Arc 311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863" name="Group 312"/>
                <p:cNvGrpSpPr>
                  <a:grpSpLocks/>
                </p:cNvGrpSpPr>
                <p:nvPr/>
              </p:nvGrpSpPr>
              <p:grpSpPr bwMode="auto">
                <a:xfrm flipV="1">
                  <a:off x="2820" y="2175"/>
                  <a:ext cx="510" cy="273"/>
                  <a:chOff x="912" y="1632"/>
                  <a:chExt cx="207" cy="111"/>
                </a:xfrm>
              </p:grpSpPr>
              <p:sp>
                <p:nvSpPr>
                  <p:cNvPr id="6457" name="Arc 313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58" name="Arc 314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869" name="Group 315"/>
              <p:cNvGrpSpPr>
                <a:grpSpLocks/>
              </p:cNvGrpSpPr>
              <p:nvPr/>
            </p:nvGrpSpPr>
            <p:grpSpPr bwMode="auto">
              <a:xfrm>
                <a:off x="2517" y="2079"/>
                <a:ext cx="510" cy="384"/>
                <a:chOff x="2820" y="2064"/>
                <a:chExt cx="510" cy="384"/>
              </a:xfrm>
            </p:grpSpPr>
            <p:grpSp>
              <p:nvGrpSpPr>
                <p:cNvPr id="6870" name="Group 316"/>
                <p:cNvGrpSpPr>
                  <a:grpSpLocks/>
                </p:cNvGrpSpPr>
                <p:nvPr/>
              </p:nvGrpSpPr>
              <p:grpSpPr bwMode="auto">
                <a:xfrm>
                  <a:off x="2820" y="2064"/>
                  <a:ext cx="207" cy="111"/>
                  <a:chOff x="912" y="1632"/>
                  <a:chExt cx="207" cy="111"/>
                </a:xfrm>
              </p:grpSpPr>
              <p:sp>
                <p:nvSpPr>
                  <p:cNvPr id="6461" name="Arc 317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62" name="Arc 318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871" name="Group 319"/>
                <p:cNvGrpSpPr>
                  <a:grpSpLocks/>
                </p:cNvGrpSpPr>
                <p:nvPr/>
              </p:nvGrpSpPr>
              <p:grpSpPr bwMode="auto">
                <a:xfrm flipV="1">
                  <a:off x="2820" y="2175"/>
                  <a:ext cx="510" cy="273"/>
                  <a:chOff x="912" y="1632"/>
                  <a:chExt cx="207" cy="111"/>
                </a:xfrm>
              </p:grpSpPr>
              <p:sp>
                <p:nvSpPr>
                  <p:cNvPr id="6464" name="Arc 320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65" name="Arc 321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874" name="Group 322"/>
              <p:cNvGrpSpPr>
                <a:grpSpLocks/>
              </p:cNvGrpSpPr>
              <p:nvPr/>
            </p:nvGrpSpPr>
            <p:grpSpPr bwMode="auto">
              <a:xfrm>
                <a:off x="2214" y="2079"/>
                <a:ext cx="510" cy="384"/>
                <a:chOff x="2820" y="2064"/>
                <a:chExt cx="510" cy="384"/>
              </a:xfrm>
            </p:grpSpPr>
            <p:grpSp>
              <p:nvGrpSpPr>
                <p:cNvPr id="6877" name="Group 323"/>
                <p:cNvGrpSpPr>
                  <a:grpSpLocks/>
                </p:cNvGrpSpPr>
                <p:nvPr/>
              </p:nvGrpSpPr>
              <p:grpSpPr bwMode="auto">
                <a:xfrm>
                  <a:off x="2820" y="2064"/>
                  <a:ext cx="207" cy="111"/>
                  <a:chOff x="912" y="1632"/>
                  <a:chExt cx="207" cy="111"/>
                </a:xfrm>
              </p:grpSpPr>
              <p:sp>
                <p:nvSpPr>
                  <p:cNvPr id="6468" name="Arc 324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69" name="Arc 325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878" name="Group 326"/>
                <p:cNvGrpSpPr>
                  <a:grpSpLocks/>
                </p:cNvGrpSpPr>
                <p:nvPr/>
              </p:nvGrpSpPr>
              <p:grpSpPr bwMode="auto">
                <a:xfrm flipV="1">
                  <a:off x="2820" y="2175"/>
                  <a:ext cx="510" cy="273"/>
                  <a:chOff x="912" y="1632"/>
                  <a:chExt cx="207" cy="111"/>
                </a:xfrm>
              </p:grpSpPr>
              <p:sp>
                <p:nvSpPr>
                  <p:cNvPr id="6471" name="Arc 327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72" name="Arc 328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144" name="Group 329"/>
              <p:cNvGrpSpPr>
                <a:grpSpLocks/>
              </p:cNvGrpSpPr>
              <p:nvPr/>
            </p:nvGrpSpPr>
            <p:grpSpPr bwMode="auto">
              <a:xfrm>
                <a:off x="1911" y="2094"/>
                <a:ext cx="510" cy="384"/>
                <a:chOff x="2820" y="2064"/>
                <a:chExt cx="510" cy="384"/>
              </a:xfrm>
            </p:grpSpPr>
            <p:grpSp>
              <p:nvGrpSpPr>
                <p:cNvPr id="6145" name="Group 330"/>
                <p:cNvGrpSpPr>
                  <a:grpSpLocks/>
                </p:cNvGrpSpPr>
                <p:nvPr/>
              </p:nvGrpSpPr>
              <p:grpSpPr bwMode="auto">
                <a:xfrm>
                  <a:off x="2820" y="2064"/>
                  <a:ext cx="207" cy="111"/>
                  <a:chOff x="912" y="1632"/>
                  <a:chExt cx="207" cy="111"/>
                </a:xfrm>
              </p:grpSpPr>
              <p:sp>
                <p:nvSpPr>
                  <p:cNvPr id="6475" name="Arc 331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76" name="Arc 332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147" name="Group 333"/>
                <p:cNvGrpSpPr>
                  <a:grpSpLocks/>
                </p:cNvGrpSpPr>
                <p:nvPr/>
              </p:nvGrpSpPr>
              <p:grpSpPr bwMode="auto">
                <a:xfrm flipV="1">
                  <a:off x="2820" y="2175"/>
                  <a:ext cx="510" cy="273"/>
                  <a:chOff x="912" y="1632"/>
                  <a:chExt cx="207" cy="111"/>
                </a:xfrm>
              </p:grpSpPr>
              <p:sp>
                <p:nvSpPr>
                  <p:cNvPr id="6478" name="Arc 334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79" name="Arc 335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149" name="Group 336"/>
              <p:cNvGrpSpPr>
                <a:grpSpLocks/>
              </p:cNvGrpSpPr>
              <p:nvPr/>
            </p:nvGrpSpPr>
            <p:grpSpPr bwMode="auto">
              <a:xfrm>
                <a:off x="4032" y="2049"/>
                <a:ext cx="510" cy="384"/>
                <a:chOff x="2820" y="2064"/>
                <a:chExt cx="510" cy="384"/>
              </a:xfrm>
            </p:grpSpPr>
            <p:grpSp>
              <p:nvGrpSpPr>
                <p:cNvPr id="6150" name="Group 337"/>
                <p:cNvGrpSpPr>
                  <a:grpSpLocks/>
                </p:cNvGrpSpPr>
                <p:nvPr/>
              </p:nvGrpSpPr>
              <p:grpSpPr bwMode="auto">
                <a:xfrm>
                  <a:off x="2820" y="2064"/>
                  <a:ext cx="207" cy="111"/>
                  <a:chOff x="912" y="1632"/>
                  <a:chExt cx="207" cy="111"/>
                </a:xfrm>
              </p:grpSpPr>
              <p:sp>
                <p:nvSpPr>
                  <p:cNvPr id="6482" name="Arc 338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83" name="Arc 339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151" name="Group 340"/>
                <p:cNvGrpSpPr>
                  <a:grpSpLocks/>
                </p:cNvGrpSpPr>
                <p:nvPr/>
              </p:nvGrpSpPr>
              <p:grpSpPr bwMode="auto">
                <a:xfrm flipV="1">
                  <a:off x="2820" y="2175"/>
                  <a:ext cx="510" cy="273"/>
                  <a:chOff x="912" y="1632"/>
                  <a:chExt cx="207" cy="111"/>
                </a:xfrm>
              </p:grpSpPr>
              <p:sp>
                <p:nvSpPr>
                  <p:cNvPr id="6485" name="Arc 341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86" name="Arc 342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154" name="Group 343"/>
              <p:cNvGrpSpPr>
                <a:grpSpLocks/>
              </p:cNvGrpSpPr>
              <p:nvPr/>
            </p:nvGrpSpPr>
            <p:grpSpPr bwMode="auto">
              <a:xfrm>
                <a:off x="3729" y="2064"/>
                <a:ext cx="510" cy="384"/>
                <a:chOff x="2820" y="2064"/>
                <a:chExt cx="510" cy="384"/>
              </a:xfrm>
            </p:grpSpPr>
            <p:grpSp>
              <p:nvGrpSpPr>
                <p:cNvPr id="6157" name="Group 344"/>
                <p:cNvGrpSpPr>
                  <a:grpSpLocks/>
                </p:cNvGrpSpPr>
                <p:nvPr/>
              </p:nvGrpSpPr>
              <p:grpSpPr bwMode="auto">
                <a:xfrm>
                  <a:off x="2820" y="2064"/>
                  <a:ext cx="207" cy="111"/>
                  <a:chOff x="912" y="1632"/>
                  <a:chExt cx="207" cy="111"/>
                </a:xfrm>
              </p:grpSpPr>
              <p:sp>
                <p:nvSpPr>
                  <p:cNvPr id="6489" name="Arc 345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90" name="Arc 346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158" name="Group 347"/>
                <p:cNvGrpSpPr>
                  <a:grpSpLocks/>
                </p:cNvGrpSpPr>
                <p:nvPr/>
              </p:nvGrpSpPr>
              <p:grpSpPr bwMode="auto">
                <a:xfrm flipV="1">
                  <a:off x="2820" y="2175"/>
                  <a:ext cx="510" cy="273"/>
                  <a:chOff x="912" y="1632"/>
                  <a:chExt cx="207" cy="111"/>
                </a:xfrm>
              </p:grpSpPr>
              <p:sp>
                <p:nvSpPr>
                  <p:cNvPr id="6492" name="Arc 348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93" name="Arc 349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161" name="Group 350"/>
              <p:cNvGrpSpPr>
                <a:grpSpLocks/>
              </p:cNvGrpSpPr>
              <p:nvPr/>
            </p:nvGrpSpPr>
            <p:grpSpPr bwMode="auto">
              <a:xfrm>
                <a:off x="3426" y="2064"/>
                <a:ext cx="510" cy="384"/>
                <a:chOff x="2820" y="2064"/>
                <a:chExt cx="510" cy="384"/>
              </a:xfrm>
            </p:grpSpPr>
            <p:grpSp>
              <p:nvGrpSpPr>
                <p:cNvPr id="6164" name="Group 351"/>
                <p:cNvGrpSpPr>
                  <a:grpSpLocks/>
                </p:cNvGrpSpPr>
                <p:nvPr/>
              </p:nvGrpSpPr>
              <p:grpSpPr bwMode="auto">
                <a:xfrm>
                  <a:off x="2820" y="2064"/>
                  <a:ext cx="207" cy="111"/>
                  <a:chOff x="912" y="1632"/>
                  <a:chExt cx="207" cy="111"/>
                </a:xfrm>
              </p:grpSpPr>
              <p:sp>
                <p:nvSpPr>
                  <p:cNvPr id="6496" name="Arc 352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97" name="Arc 353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165" name="Group 354"/>
                <p:cNvGrpSpPr>
                  <a:grpSpLocks/>
                </p:cNvGrpSpPr>
                <p:nvPr/>
              </p:nvGrpSpPr>
              <p:grpSpPr bwMode="auto">
                <a:xfrm flipV="1">
                  <a:off x="2820" y="2175"/>
                  <a:ext cx="510" cy="273"/>
                  <a:chOff x="912" y="1632"/>
                  <a:chExt cx="207" cy="111"/>
                </a:xfrm>
              </p:grpSpPr>
              <p:sp>
                <p:nvSpPr>
                  <p:cNvPr id="6499" name="Arc 355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500" name="Arc 356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168" name="Group 357"/>
              <p:cNvGrpSpPr>
                <a:grpSpLocks/>
              </p:cNvGrpSpPr>
              <p:nvPr/>
            </p:nvGrpSpPr>
            <p:grpSpPr bwMode="auto">
              <a:xfrm>
                <a:off x="3123" y="2079"/>
                <a:ext cx="510" cy="384"/>
                <a:chOff x="2820" y="2064"/>
                <a:chExt cx="510" cy="384"/>
              </a:xfrm>
            </p:grpSpPr>
            <p:grpSp>
              <p:nvGrpSpPr>
                <p:cNvPr id="6171" name="Group 358"/>
                <p:cNvGrpSpPr>
                  <a:grpSpLocks/>
                </p:cNvGrpSpPr>
                <p:nvPr/>
              </p:nvGrpSpPr>
              <p:grpSpPr bwMode="auto">
                <a:xfrm>
                  <a:off x="2820" y="2064"/>
                  <a:ext cx="207" cy="111"/>
                  <a:chOff x="912" y="1632"/>
                  <a:chExt cx="207" cy="111"/>
                </a:xfrm>
              </p:grpSpPr>
              <p:sp>
                <p:nvSpPr>
                  <p:cNvPr id="6503" name="Arc 359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504" name="Arc 360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172" name="Group 361"/>
                <p:cNvGrpSpPr>
                  <a:grpSpLocks/>
                </p:cNvGrpSpPr>
                <p:nvPr/>
              </p:nvGrpSpPr>
              <p:grpSpPr bwMode="auto">
                <a:xfrm flipV="1">
                  <a:off x="2820" y="2175"/>
                  <a:ext cx="510" cy="273"/>
                  <a:chOff x="912" y="1632"/>
                  <a:chExt cx="207" cy="111"/>
                </a:xfrm>
              </p:grpSpPr>
              <p:sp>
                <p:nvSpPr>
                  <p:cNvPr id="6506" name="Arc 362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507" name="Arc 363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175" name="Group 364"/>
              <p:cNvGrpSpPr>
                <a:grpSpLocks/>
              </p:cNvGrpSpPr>
              <p:nvPr/>
            </p:nvGrpSpPr>
            <p:grpSpPr bwMode="auto">
              <a:xfrm flipV="1">
                <a:off x="1608" y="2205"/>
                <a:ext cx="510" cy="273"/>
                <a:chOff x="912" y="1632"/>
                <a:chExt cx="207" cy="111"/>
              </a:xfrm>
            </p:grpSpPr>
            <p:sp>
              <p:nvSpPr>
                <p:cNvPr id="6509" name="Arc 365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10" name="Arc 366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6512" name="Line 368"/>
          <p:cNvSpPr>
            <a:spLocks noChangeShapeType="1"/>
          </p:cNvSpPr>
          <p:nvPr/>
        </p:nvSpPr>
        <p:spPr bwMode="auto">
          <a:xfrm>
            <a:off x="3663950" y="2233613"/>
            <a:ext cx="520700" cy="198437"/>
          </a:xfrm>
          <a:prstGeom prst="line">
            <a:avLst/>
          </a:prstGeom>
          <a:noFill/>
          <a:ln w="9525">
            <a:solidFill>
              <a:srgbClr val="00804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13" name="Line 369"/>
          <p:cNvSpPr>
            <a:spLocks noChangeShapeType="1"/>
          </p:cNvSpPr>
          <p:nvPr/>
        </p:nvSpPr>
        <p:spPr bwMode="auto">
          <a:xfrm flipV="1">
            <a:off x="4184650" y="2233613"/>
            <a:ext cx="587375" cy="198437"/>
          </a:xfrm>
          <a:prstGeom prst="line">
            <a:avLst/>
          </a:prstGeom>
          <a:noFill/>
          <a:ln w="9525">
            <a:solidFill>
              <a:srgbClr val="00804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14" name="Line 370"/>
          <p:cNvSpPr>
            <a:spLocks noChangeShapeType="1"/>
          </p:cNvSpPr>
          <p:nvPr/>
        </p:nvSpPr>
        <p:spPr bwMode="auto">
          <a:xfrm flipH="1">
            <a:off x="3681413" y="2925763"/>
            <a:ext cx="503237" cy="157162"/>
          </a:xfrm>
          <a:prstGeom prst="line">
            <a:avLst/>
          </a:prstGeom>
          <a:noFill/>
          <a:ln w="9525">
            <a:solidFill>
              <a:srgbClr val="00804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15" name="Line 371"/>
          <p:cNvSpPr>
            <a:spLocks noChangeShapeType="1"/>
          </p:cNvSpPr>
          <p:nvPr/>
        </p:nvSpPr>
        <p:spPr bwMode="auto">
          <a:xfrm>
            <a:off x="4192588" y="2925763"/>
            <a:ext cx="579437" cy="315912"/>
          </a:xfrm>
          <a:prstGeom prst="line">
            <a:avLst/>
          </a:prstGeom>
          <a:noFill/>
          <a:ln w="9525">
            <a:solidFill>
              <a:srgbClr val="00804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6881" name="Group 372"/>
          <p:cNvGrpSpPr>
            <a:grpSpLocks/>
          </p:cNvGrpSpPr>
          <p:nvPr/>
        </p:nvGrpSpPr>
        <p:grpSpPr bwMode="auto">
          <a:xfrm>
            <a:off x="4516438" y="3060700"/>
            <a:ext cx="698500" cy="52388"/>
            <a:chOff x="432" y="1266"/>
            <a:chExt cx="3312" cy="252"/>
          </a:xfrm>
        </p:grpSpPr>
        <p:grpSp>
          <p:nvGrpSpPr>
            <p:cNvPr id="6884" name="Group 373"/>
            <p:cNvGrpSpPr>
              <a:grpSpLocks/>
            </p:cNvGrpSpPr>
            <p:nvPr/>
          </p:nvGrpSpPr>
          <p:grpSpPr bwMode="auto">
            <a:xfrm>
              <a:off x="432" y="1311"/>
              <a:ext cx="414" cy="207"/>
              <a:chOff x="912" y="1632"/>
              <a:chExt cx="414" cy="207"/>
            </a:xfrm>
          </p:grpSpPr>
          <p:grpSp>
            <p:nvGrpSpPr>
              <p:cNvPr id="6885" name="Group 374"/>
              <p:cNvGrpSpPr>
                <a:grpSpLocks/>
              </p:cNvGrpSpPr>
              <p:nvPr/>
            </p:nvGrpSpPr>
            <p:grpSpPr bwMode="auto">
              <a:xfrm>
                <a:off x="912" y="1632"/>
                <a:ext cx="207" cy="111"/>
                <a:chOff x="912" y="1632"/>
                <a:chExt cx="207" cy="111"/>
              </a:xfrm>
            </p:grpSpPr>
            <p:sp>
              <p:nvSpPr>
                <p:cNvPr id="6519" name="Arc 375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20" name="Arc 376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888" name="Group 377"/>
              <p:cNvGrpSpPr>
                <a:grpSpLocks/>
              </p:cNvGrpSpPr>
              <p:nvPr/>
            </p:nvGrpSpPr>
            <p:grpSpPr bwMode="auto">
              <a:xfrm flipV="1">
                <a:off x="1119" y="1728"/>
                <a:ext cx="207" cy="111"/>
                <a:chOff x="912" y="1632"/>
                <a:chExt cx="207" cy="111"/>
              </a:xfrm>
            </p:grpSpPr>
            <p:sp>
              <p:nvSpPr>
                <p:cNvPr id="6522" name="Arc 378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23" name="Arc 379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891" name="Group 380"/>
            <p:cNvGrpSpPr>
              <a:grpSpLocks/>
            </p:cNvGrpSpPr>
            <p:nvPr/>
          </p:nvGrpSpPr>
          <p:grpSpPr bwMode="auto">
            <a:xfrm>
              <a:off x="846" y="1311"/>
              <a:ext cx="414" cy="207"/>
              <a:chOff x="912" y="1632"/>
              <a:chExt cx="414" cy="207"/>
            </a:xfrm>
          </p:grpSpPr>
          <p:grpSp>
            <p:nvGrpSpPr>
              <p:cNvPr id="6892" name="Group 381"/>
              <p:cNvGrpSpPr>
                <a:grpSpLocks/>
              </p:cNvGrpSpPr>
              <p:nvPr/>
            </p:nvGrpSpPr>
            <p:grpSpPr bwMode="auto">
              <a:xfrm>
                <a:off x="912" y="1632"/>
                <a:ext cx="207" cy="111"/>
                <a:chOff x="912" y="1632"/>
                <a:chExt cx="207" cy="111"/>
              </a:xfrm>
            </p:grpSpPr>
            <p:sp>
              <p:nvSpPr>
                <p:cNvPr id="6526" name="Arc 382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27" name="Arc 383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895" name="Group 384"/>
              <p:cNvGrpSpPr>
                <a:grpSpLocks/>
              </p:cNvGrpSpPr>
              <p:nvPr/>
            </p:nvGrpSpPr>
            <p:grpSpPr bwMode="auto">
              <a:xfrm flipV="1">
                <a:off x="1119" y="1728"/>
                <a:ext cx="207" cy="111"/>
                <a:chOff x="912" y="1632"/>
                <a:chExt cx="207" cy="111"/>
              </a:xfrm>
            </p:grpSpPr>
            <p:sp>
              <p:nvSpPr>
                <p:cNvPr id="6529" name="Arc 385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30" name="Arc 386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898" name="Group 387"/>
            <p:cNvGrpSpPr>
              <a:grpSpLocks/>
            </p:cNvGrpSpPr>
            <p:nvPr/>
          </p:nvGrpSpPr>
          <p:grpSpPr bwMode="auto">
            <a:xfrm>
              <a:off x="1260" y="1296"/>
              <a:ext cx="414" cy="207"/>
              <a:chOff x="912" y="1632"/>
              <a:chExt cx="414" cy="207"/>
            </a:xfrm>
          </p:grpSpPr>
          <p:grpSp>
            <p:nvGrpSpPr>
              <p:cNvPr id="6899" name="Group 388"/>
              <p:cNvGrpSpPr>
                <a:grpSpLocks/>
              </p:cNvGrpSpPr>
              <p:nvPr/>
            </p:nvGrpSpPr>
            <p:grpSpPr bwMode="auto">
              <a:xfrm>
                <a:off x="912" y="1632"/>
                <a:ext cx="207" cy="111"/>
                <a:chOff x="912" y="1632"/>
                <a:chExt cx="207" cy="111"/>
              </a:xfrm>
            </p:grpSpPr>
            <p:sp>
              <p:nvSpPr>
                <p:cNvPr id="6533" name="Arc 389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34" name="Arc 390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902" name="Group 391"/>
              <p:cNvGrpSpPr>
                <a:grpSpLocks/>
              </p:cNvGrpSpPr>
              <p:nvPr/>
            </p:nvGrpSpPr>
            <p:grpSpPr bwMode="auto">
              <a:xfrm flipV="1">
                <a:off x="1119" y="1728"/>
                <a:ext cx="207" cy="111"/>
                <a:chOff x="912" y="1632"/>
                <a:chExt cx="207" cy="111"/>
              </a:xfrm>
            </p:grpSpPr>
            <p:sp>
              <p:nvSpPr>
                <p:cNvPr id="6536" name="Arc 392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37" name="Arc 393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905" name="Group 394"/>
            <p:cNvGrpSpPr>
              <a:grpSpLocks/>
            </p:cNvGrpSpPr>
            <p:nvPr/>
          </p:nvGrpSpPr>
          <p:grpSpPr bwMode="auto">
            <a:xfrm>
              <a:off x="1674" y="1296"/>
              <a:ext cx="414" cy="207"/>
              <a:chOff x="912" y="1632"/>
              <a:chExt cx="414" cy="207"/>
            </a:xfrm>
          </p:grpSpPr>
          <p:grpSp>
            <p:nvGrpSpPr>
              <p:cNvPr id="6906" name="Group 395"/>
              <p:cNvGrpSpPr>
                <a:grpSpLocks/>
              </p:cNvGrpSpPr>
              <p:nvPr/>
            </p:nvGrpSpPr>
            <p:grpSpPr bwMode="auto">
              <a:xfrm>
                <a:off x="912" y="1632"/>
                <a:ext cx="207" cy="111"/>
                <a:chOff x="912" y="1632"/>
                <a:chExt cx="207" cy="111"/>
              </a:xfrm>
            </p:grpSpPr>
            <p:sp>
              <p:nvSpPr>
                <p:cNvPr id="6540" name="Arc 396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41" name="Arc 397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909" name="Group 398"/>
              <p:cNvGrpSpPr>
                <a:grpSpLocks/>
              </p:cNvGrpSpPr>
              <p:nvPr/>
            </p:nvGrpSpPr>
            <p:grpSpPr bwMode="auto">
              <a:xfrm flipV="1">
                <a:off x="1119" y="1728"/>
                <a:ext cx="207" cy="111"/>
                <a:chOff x="912" y="1632"/>
                <a:chExt cx="207" cy="111"/>
              </a:xfrm>
            </p:grpSpPr>
            <p:sp>
              <p:nvSpPr>
                <p:cNvPr id="6543" name="Arc 399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44" name="Arc 400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912" name="Group 401"/>
            <p:cNvGrpSpPr>
              <a:grpSpLocks/>
            </p:cNvGrpSpPr>
            <p:nvPr/>
          </p:nvGrpSpPr>
          <p:grpSpPr bwMode="auto">
            <a:xfrm>
              <a:off x="2088" y="1281"/>
              <a:ext cx="414" cy="207"/>
              <a:chOff x="912" y="1632"/>
              <a:chExt cx="414" cy="207"/>
            </a:xfrm>
          </p:grpSpPr>
          <p:grpSp>
            <p:nvGrpSpPr>
              <p:cNvPr id="6913" name="Group 402"/>
              <p:cNvGrpSpPr>
                <a:grpSpLocks/>
              </p:cNvGrpSpPr>
              <p:nvPr/>
            </p:nvGrpSpPr>
            <p:grpSpPr bwMode="auto">
              <a:xfrm>
                <a:off x="912" y="1632"/>
                <a:ext cx="207" cy="111"/>
                <a:chOff x="912" y="1632"/>
                <a:chExt cx="207" cy="111"/>
              </a:xfrm>
            </p:grpSpPr>
            <p:sp>
              <p:nvSpPr>
                <p:cNvPr id="6547" name="Arc 403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48" name="Arc 404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916" name="Group 405"/>
              <p:cNvGrpSpPr>
                <a:grpSpLocks/>
              </p:cNvGrpSpPr>
              <p:nvPr/>
            </p:nvGrpSpPr>
            <p:grpSpPr bwMode="auto">
              <a:xfrm flipV="1">
                <a:off x="1119" y="1728"/>
                <a:ext cx="207" cy="111"/>
                <a:chOff x="912" y="1632"/>
                <a:chExt cx="207" cy="111"/>
              </a:xfrm>
            </p:grpSpPr>
            <p:sp>
              <p:nvSpPr>
                <p:cNvPr id="6550" name="Arc 406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51" name="Arc 407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919" name="Group 408"/>
            <p:cNvGrpSpPr>
              <a:grpSpLocks/>
            </p:cNvGrpSpPr>
            <p:nvPr/>
          </p:nvGrpSpPr>
          <p:grpSpPr bwMode="auto">
            <a:xfrm>
              <a:off x="2502" y="1281"/>
              <a:ext cx="414" cy="207"/>
              <a:chOff x="912" y="1632"/>
              <a:chExt cx="414" cy="207"/>
            </a:xfrm>
          </p:grpSpPr>
          <p:grpSp>
            <p:nvGrpSpPr>
              <p:cNvPr id="6920" name="Group 409"/>
              <p:cNvGrpSpPr>
                <a:grpSpLocks/>
              </p:cNvGrpSpPr>
              <p:nvPr/>
            </p:nvGrpSpPr>
            <p:grpSpPr bwMode="auto">
              <a:xfrm>
                <a:off x="912" y="1632"/>
                <a:ext cx="207" cy="111"/>
                <a:chOff x="912" y="1632"/>
                <a:chExt cx="207" cy="111"/>
              </a:xfrm>
            </p:grpSpPr>
            <p:sp>
              <p:nvSpPr>
                <p:cNvPr id="6554" name="Arc 410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55" name="Arc 411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923" name="Group 412"/>
              <p:cNvGrpSpPr>
                <a:grpSpLocks/>
              </p:cNvGrpSpPr>
              <p:nvPr/>
            </p:nvGrpSpPr>
            <p:grpSpPr bwMode="auto">
              <a:xfrm flipV="1">
                <a:off x="1119" y="1728"/>
                <a:ext cx="207" cy="111"/>
                <a:chOff x="912" y="1632"/>
                <a:chExt cx="207" cy="111"/>
              </a:xfrm>
            </p:grpSpPr>
            <p:sp>
              <p:nvSpPr>
                <p:cNvPr id="6557" name="Arc 413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58" name="Arc 414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926" name="Group 415"/>
            <p:cNvGrpSpPr>
              <a:grpSpLocks/>
            </p:cNvGrpSpPr>
            <p:nvPr/>
          </p:nvGrpSpPr>
          <p:grpSpPr bwMode="auto">
            <a:xfrm>
              <a:off x="2916" y="1266"/>
              <a:ext cx="414" cy="207"/>
              <a:chOff x="912" y="1632"/>
              <a:chExt cx="414" cy="207"/>
            </a:xfrm>
          </p:grpSpPr>
          <p:grpSp>
            <p:nvGrpSpPr>
              <p:cNvPr id="6927" name="Group 416"/>
              <p:cNvGrpSpPr>
                <a:grpSpLocks/>
              </p:cNvGrpSpPr>
              <p:nvPr/>
            </p:nvGrpSpPr>
            <p:grpSpPr bwMode="auto">
              <a:xfrm>
                <a:off x="912" y="1632"/>
                <a:ext cx="207" cy="111"/>
                <a:chOff x="912" y="1632"/>
                <a:chExt cx="207" cy="111"/>
              </a:xfrm>
            </p:grpSpPr>
            <p:sp>
              <p:nvSpPr>
                <p:cNvPr id="6561" name="Arc 417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62" name="Arc 418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928" name="Group 419"/>
              <p:cNvGrpSpPr>
                <a:grpSpLocks/>
              </p:cNvGrpSpPr>
              <p:nvPr/>
            </p:nvGrpSpPr>
            <p:grpSpPr bwMode="auto">
              <a:xfrm flipV="1">
                <a:off x="1119" y="1728"/>
                <a:ext cx="207" cy="111"/>
                <a:chOff x="912" y="1632"/>
                <a:chExt cx="207" cy="111"/>
              </a:xfrm>
            </p:grpSpPr>
            <p:sp>
              <p:nvSpPr>
                <p:cNvPr id="6564" name="Arc 420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65" name="Arc 421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931" name="Group 422"/>
            <p:cNvGrpSpPr>
              <a:grpSpLocks/>
            </p:cNvGrpSpPr>
            <p:nvPr/>
          </p:nvGrpSpPr>
          <p:grpSpPr bwMode="auto">
            <a:xfrm>
              <a:off x="3330" y="1266"/>
              <a:ext cx="414" cy="207"/>
              <a:chOff x="912" y="1632"/>
              <a:chExt cx="414" cy="207"/>
            </a:xfrm>
          </p:grpSpPr>
          <p:grpSp>
            <p:nvGrpSpPr>
              <p:cNvPr id="6934" name="Group 423"/>
              <p:cNvGrpSpPr>
                <a:grpSpLocks/>
              </p:cNvGrpSpPr>
              <p:nvPr/>
            </p:nvGrpSpPr>
            <p:grpSpPr bwMode="auto">
              <a:xfrm>
                <a:off x="912" y="1632"/>
                <a:ext cx="207" cy="111"/>
                <a:chOff x="912" y="1632"/>
                <a:chExt cx="207" cy="111"/>
              </a:xfrm>
            </p:grpSpPr>
            <p:sp>
              <p:nvSpPr>
                <p:cNvPr id="6568" name="Arc 424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69" name="Arc 425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935" name="Group 426"/>
              <p:cNvGrpSpPr>
                <a:grpSpLocks/>
              </p:cNvGrpSpPr>
              <p:nvPr/>
            </p:nvGrpSpPr>
            <p:grpSpPr bwMode="auto">
              <a:xfrm flipV="1">
                <a:off x="1119" y="1728"/>
                <a:ext cx="207" cy="111"/>
                <a:chOff x="912" y="1632"/>
                <a:chExt cx="207" cy="111"/>
              </a:xfrm>
            </p:grpSpPr>
            <p:sp>
              <p:nvSpPr>
                <p:cNvPr id="6571" name="Arc 427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72" name="Arc 428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6938" name="Group 429"/>
          <p:cNvGrpSpPr>
            <a:grpSpLocks/>
          </p:cNvGrpSpPr>
          <p:nvPr/>
        </p:nvGrpSpPr>
        <p:grpSpPr bwMode="auto">
          <a:xfrm rot="-5400000">
            <a:off x="3975100" y="2641600"/>
            <a:ext cx="469900" cy="69850"/>
            <a:chOff x="1608" y="2049"/>
            <a:chExt cx="2934" cy="429"/>
          </a:xfrm>
        </p:grpSpPr>
        <p:grpSp>
          <p:nvGrpSpPr>
            <p:cNvPr id="6941" name="Group 430"/>
            <p:cNvGrpSpPr>
              <a:grpSpLocks/>
            </p:cNvGrpSpPr>
            <p:nvPr/>
          </p:nvGrpSpPr>
          <p:grpSpPr bwMode="auto">
            <a:xfrm>
              <a:off x="2820" y="2064"/>
              <a:ext cx="510" cy="384"/>
              <a:chOff x="2820" y="2064"/>
              <a:chExt cx="510" cy="384"/>
            </a:xfrm>
          </p:grpSpPr>
          <p:grpSp>
            <p:nvGrpSpPr>
              <p:cNvPr id="6942" name="Group 431"/>
              <p:cNvGrpSpPr>
                <a:grpSpLocks/>
              </p:cNvGrpSpPr>
              <p:nvPr/>
            </p:nvGrpSpPr>
            <p:grpSpPr bwMode="auto">
              <a:xfrm>
                <a:off x="2820" y="2064"/>
                <a:ext cx="207" cy="111"/>
                <a:chOff x="912" y="1632"/>
                <a:chExt cx="207" cy="111"/>
              </a:xfrm>
            </p:grpSpPr>
            <p:sp>
              <p:nvSpPr>
                <p:cNvPr id="6576" name="Arc 432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77" name="Arc 433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178" name="Group 434"/>
              <p:cNvGrpSpPr>
                <a:grpSpLocks/>
              </p:cNvGrpSpPr>
              <p:nvPr/>
            </p:nvGrpSpPr>
            <p:grpSpPr bwMode="auto">
              <a:xfrm flipV="1">
                <a:off x="2820" y="2175"/>
                <a:ext cx="510" cy="273"/>
                <a:chOff x="912" y="1632"/>
                <a:chExt cx="207" cy="111"/>
              </a:xfrm>
            </p:grpSpPr>
            <p:sp>
              <p:nvSpPr>
                <p:cNvPr id="6579" name="Arc 435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80" name="Arc 436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179" name="Group 437"/>
            <p:cNvGrpSpPr>
              <a:grpSpLocks/>
            </p:cNvGrpSpPr>
            <p:nvPr/>
          </p:nvGrpSpPr>
          <p:grpSpPr bwMode="auto">
            <a:xfrm>
              <a:off x="2517" y="2079"/>
              <a:ext cx="510" cy="384"/>
              <a:chOff x="2820" y="2064"/>
              <a:chExt cx="510" cy="384"/>
            </a:xfrm>
          </p:grpSpPr>
          <p:grpSp>
            <p:nvGrpSpPr>
              <p:cNvPr id="6182" name="Group 438"/>
              <p:cNvGrpSpPr>
                <a:grpSpLocks/>
              </p:cNvGrpSpPr>
              <p:nvPr/>
            </p:nvGrpSpPr>
            <p:grpSpPr bwMode="auto">
              <a:xfrm>
                <a:off x="2820" y="2064"/>
                <a:ext cx="207" cy="111"/>
                <a:chOff x="912" y="1632"/>
                <a:chExt cx="207" cy="111"/>
              </a:xfrm>
            </p:grpSpPr>
            <p:sp>
              <p:nvSpPr>
                <p:cNvPr id="6583" name="Arc 439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84" name="Arc 440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185" name="Group 441"/>
              <p:cNvGrpSpPr>
                <a:grpSpLocks/>
              </p:cNvGrpSpPr>
              <p:nvPr/>
            </p:nvGrpSpPr>
            <p:grpSpPr bwMode="auto">
              <a:xfrm flipV="1">
                <a:off x="2820" y="2175"/>
                <a:ext cx="510" cy="273"/>
                <a:chOff x="912" y="1632"/>
                <a:chExt cx="207" cy="111"/>
              </a:xfrm>
            </p:grpSpPr>
            <p:sp>
              <p:nvSpPr>
                <p:cNvPr id="6586" name="Arc 442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87" name="Arc 443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186" name="Group 444"/>
            <p:cNvGrpSpPr>
              <a:grpSpLocks/>
            </p:cNvGrpSpPr>
            <p:nvPr/>
          </p:nvGrpSpPr>
          <p:grpSpPr bwMode="auto">
            <a:xfrm>
              <a:off x="2214" y="2079"/>
              <a:ext cx="510" cy="384"/>
              <a:chOff x="2820" y="2064"/>
              <a:chExt cx="510" cy="384"/>
            </a:xfrm>
          </p:grpSpPr>
          <p:grpSp>
            <p:nvGrpSpPr>
              <p:cNvPr id="6189" name="Group 445"/>
              <p:cNvGrpSpPr>
                <a:grpSpLocks/>
              </p:cNvGrpSpPr>
              <p:nvPr/>
            </p:nvGrpSpPr>
            <p:grpSpPr bwMode="auto">
              <a:xfrm>
                <a:off x="2820" y="2064"/>
                <a:ext cx="207" cy="111"/>
                <a:chOff x="912" y="1632"/>
                <a:chExt cx="207" cy="111"/>
              </a:xfrm>
            </p:grpSpPr>
            <p:sp>
              <p:nvSpPr>
                <p:cNvPr id="6590" name="Arc 446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91" name="Arc 447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192" name="Group 448"/>
              <p:cNvGrpSpPr>
                <a:grpSpLocks/>
              </p:cNvGrpSpPr>
              <p:nvPr/>
            </p:nvGrpSpPr>
            <p:grpSpPr bwMode="auto">
              <a:xfrm flipV="1">
                <a:off x="2820" y="2175"/>
                <a:ext cx="510" cy="273"/>
                <a:chOff x="912" y="1632"/>
                <a:chExt cx="207" cy="111"/>
              </a:xfrm>
            </p:grpSpPr>
            <p:sp>
              <p:nvSpPr>
                <p:cNvPr id="6593" name="Arc 449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94" name="Arc 450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193" name="Group 451"/>
            <p:cNvGrpSpPr>
              <a:grpSpLocks/>
            </p:cNvGrpSpPr>
            <p:nvPr/>
          </p:nvGrpSpPr>
          <p:grpSpPr bwMode="auto">
            <a:xfrm>
              <a:off x="1911" y="2094"/>
              <a:ext cx="510" cy="384"/>
              <a:chOff x="2820" y="2064"/>
              <a:chExt cx="510" cy="384"/>
            </a:xfrm>
          </p:grpSpPr>
          <p:grpSp>
            <p:nvGrpSpPr>
              <p:cNvPr id="6196" name="Group 452"/>
              <p:cNvGrpSpPr>
                <a:grpSpLocks/>
              </p:cNvGrpSpPr>
              <p:nvPr/>
            </p:nvGrpSpPr>
            <p:grpSpPr bwMode="auto">
              <a:xfrm>
                <a:off x="2820" y="2064"/>
                <a:ext cx="207" cy="111"/>
                <a:chOff x="912" y="1632"/>
                <a:chExt cx="207" cy="111"/>
              </a:xfrm>
            </p:grpSpPr>
            <p:sp>
              <p:nvSpPr>
                <p:cNvPr id="6597" name="Arc 453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98" name="Arc 454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199" name="Group 455"/>
              <p:cNvGrpSpPr>
                <a:grpSpLocks/>
              </p:cNvGrpSpPr>
              <p:nvPr/>
            </p:nvGrpSpPr>
            <p:grpSpPr bwMode="auto">
              <a:xfrm flipV="1">
                <a:off x="2820" y="2175"/>
                <a:ext cx="510" cy="273"/>
                <a:chOff x="912" y="1632"/>
                <a:chExt cx="207" cy="111"/>
              </a:xfrm>
            </p:grpSpPr>
            <p:sp>
              <p:nvSpPr>
                <p:cNvPr id="6600" name="Arc 456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01" name="Arc 457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200" name="Group 458"/>
            <p:cNvGrpSpPr>
              <a:grpSpLocks/>
            </p:cNvGrpSpPr>
            <p:nvPr/>
          </p:nvGrpSpPr>
          <p:grpSpPr bwMode="auto">
            <a:xfrm>
              <a:off x="4032" y="2049"/>
              <a:ext cx="510" cy="384"/>
              <a:chOff x="2820" y="2064"/>
              <a:chExt cx="510" cy="384"/>
            </a:xfrm>
          </p:grpSpPr>
          <p:grpSp>
            <p:nvGrpSpPr>
              <p:cNvPr id="6203" name="Group 459"/>
              <p:cNvGrpSpPr>
                <a:grpSpLocks/>
              </p:cNvGrpSpPr>
              <p:nvPr/>
            </p:nvGrpSpPr>
            <p:grpSpPr bwMode="auto">
              <a:xfrm>
                <a:off x="2820" y="2064"/>
                <a:ext cx="207" cy="111"/>
                <a:chOff x="912" y="1632"/>
                <a:chExt cx="207" cy="111"/>
              </a:xfrm>
            </p:grpSpPr>
            <p:sp>
              <p:nvSpPr>
                <p:cNvPr id="6604" name="Arc 460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05" name="Arc 461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206" name="Group 462"/>
              <p:cNvGrpSpPr>
                <a:grpSpLocks/>
              </p:cNvGrpSpPr>
              <p:nvPr/>
            </p:nvGrpSpPr>
            <p:grpSpPr bwMode="auto">
              <a:xfrm flipV="1">
                <a:off x="2820" y="2175"/>
                <a:ext cx="510" cy="273"/>
                <a:chOff x="912" y="1632"/>
                <a:chExt cx="207" cy="111"/>
              </a:xfrm>
            </p:grpSpPr>
            <p:sp>
              <p:nvSpPr>
                <p:cNvPr id="6607" name="Arc 463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08" name="Arc 464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945" name="Group 465"/>
            <p:cNvGrpSpPr>
              <a:grpSpLocks/>
            </p:cNvGrpSpPr>
            <p:nvPr/>
          </p:nvGrpSpPr>
          <p:grpSpPr bwMode="auto">
            <a:xfrm>
              <a:off x="3729" y="2064"/>
              <a:ext cx="510" cy="384"/>
              <a:chOff x="2820" y="2064"/>
              <a:chExt cx="510" cy="384"/>
            </a:xfrm>
          </p:grpSpPr>
          <p:grpSp>
            <p:nvGrpSpPr>
              <p:cNvPr id="6948" name="Group 466"/>
              <p:cNvGrpSpPr>
                <a:grpSpLocks/>
              </p:cNvGrpSpPr>
              <p:nvPr/>
            </p:nvGrpSpPr>
            <p:grpSpPr bwMode="auto">
              <a:xfrm>
                <a:off x="2820" y="2064"/>
                <a:ext cx="207" cy="111"/>
                <a:chOff x="912" y="1632"/>
                <a:chExt cx="207" cy="111"/>
              </a:xfrm>
            </p:grpSpPr>
            <p:sp>
              <p:nvSpPr>
                <p:cNvPr id="6611" name="Arc 467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12" name="Arc 468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949" name="Group 469"/>
              <p:cNvGrpSpPr>
                <a:grpSpLocks/>
              </p:cNvGrpSpPr>
              <p:nvPr/>
            </p:nvGrpSpPr>
            <p:grpSpPr bwMode="auto">
              <a:xfrm flipV="1">
                <a:off x="2820" y="2175"/>
                <a:ext cx="510" cy="273"/>
                <a:chOff x="912" y="1632"/>
                <a:chExt cx="207" cy="111"/>
              </a:xfrm>
            </p:grpSpPr>
            <p:sp>
              <p:nvSpPr>
                <p:cNvPr id="6614" name="Arc 470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15" name="Arc 471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952" name="Group 472"/>
            <p:cNvGrpSpPr>
              <a:grpSpLocks/>
            </p:cNvGrpSpPr>
            <p:nvPr/>
          </p:nvGrpSpPr>
          <p:grpSpPr bwMode="auto">
            <a:xfrm>
              <a:off x="3426" y="2064"/>
              <a:ext cx="510" cy="384"/>
              <a:chOff x="2820" y="2064"/>
              <a:chExt cx="510" cy="384"/>
            </a:xfrm>
          </p:grpSpPr>
          <p:grpSp>
            <p:nvGrpSpPr>
              <p:cNvPr id="6955" name="Group 473"/>
              <p:cNvGrpSpPr>
                <a:grpSpLocks/>
              </p:cNvGrpSpPr>
              <p:nvPr/>
            </p:nvGrpSpPr>
            <p:grpSpPr bwMode="auto">
              <a:xfrm>
                <a:off x="2820" y="2064"/>
                <a:ext cx="207" cy="111"/>
                <a:chOff x="912" y="1632"/>
                <a:chExt cx="207" cy="111"/>
              </a:xfrm>
            </p:grpSpPr>
            <p:sp>
              <p:nvSpPr>
                <p:cNvPr id="6618" name="Arc 474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19" name="Arc 475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956" name="Group 476"/>
              <p:cNvGrpSpPr>
                <a:grpSpLocks/>
              </p:cNvGrpSpPr>
              <p:nvPr/>
            </p:nvGrpSpPr>
            <p:grpSpPr bwMode="auto">
              <a:xfrm flipV="1">
                <a:off x="2820" y="2175"/>
                <a:ext cx="510" cy="273"/>
                <a:chOff x="912" y="1632"/>
                <a:chExt cx="207" cy="111"/>
              </a:xfrm>
            </p:grpSpPr>
            <p:sp>
              <p:nvSpPr>
                <p:cNvPr id="6621" name="Arc 477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22" name="Arc 478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959" name="Group 479"/>
            <p:cNvGrpSpPr>
              <a:grpSpLocks/>
            </p:cNvGrpSpPr>
            <p:nvPr/>
          </p:nvGrpSpPr>
          <p:grpSpPr bwMode="auto">
            <a:xfrm>
              <a:off x="3123" y="2079"/>
              <a:ext cx="510" cy="384"/>
              <a:chOff x="2820" y="2064"/>
              <a:chExt cx="510" cy="384"/>
            </a:xfrm>
          </p:grpSpPr>
          <p:grpSp>
            <p:nvGrpSpPr>
              <p:cNvPr id="6962" name="Group 480"/>
              <p:cNvGrpSpPr>
                <a:grpSpLocks/>
              </p:cNvGrpSpPr>
              <p:nvPr/>
            </p:nvGrpSpPr>
            <p:grpSpPr bwMode="auto">
              <a:xfrm>
                <a:off x="2820" y="2064"/>
                <a:ext cx="207" cy="111"/>
                <a:chOff x="912" y="1632"/>
                <a:chExt cx="207" cy="111"/>
              </a:xfrm>
            </p:grpSpPr>
            <p:sp>
              <p:nvSpPr>
                <p:cNvPr id="6625" name="Arc 481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26" name="Arc 482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963" name="Group 483"/>
              <p:cNvGrpSpPr>
                <a:grpSpLocks/>
              </p:cNvGrpSpPr>
              <p:nvPr/>
            </p:nvGrpSpPr>
            <p:grpSpPr bwMode="auto">
              <a:xfrm flipV="1">
                <a:off x="2820" y="2175"/>
                <a:ext cx="510" cy="273"/>
                <a:chOff x="912" y="1632"/>
                <a:chExt cx="207" cy="111"/>
              </a:xfrm>
            </p:grpSpPr>
            <p:sp>
              <p:nvSpPr>
                <p:cNvPr id="6628" name="Arc 484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29" name="Arc 485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966" name="Group 486"/>
            <p:cNvGrpSpPr>
              <a:grpSpLocks/>
            </p:cNvGrpSpPr>
            <p:nvPr/>
          </p:nvGrpSpPr>
          <p:grpSpPr bwMode="auto">
            <a:xfrm flipV="1">
              <a:off x="1608" y="2205"/>
              <a:ext cx="510" cy="273"/>
              <a:chOff x="912" y="1632"/>
              <a:chExt cx="207" cy="111"/>
            </a:xfrm>
          </p:grpSpPr>
          <p:sp>
            <p:nvSpPr>
              <p:cNvPr id="6631" name="Arc 487"/>
              <p:cNvSpPr>
                <a:spLocks/>
              </p:cNvSpPr>
              <p:nvPr/>
            </p:nvSpPr>
            <p:spPr bwMode="auto">
              <a:xfrm>
                <a:off x="1008" y="1632"/>
                <a:ext cx="111" cy="11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-1"/>
                    </a:moveTo>
                    <a:cubicBezTo>
                      <a:pt x="11929" y="-1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0" y="-1"/>
                    </a:moveTo>
                    <a:cubicBezTo>
                      <a:pt x="11929" y="-1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804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32" name="Arc 488"/>
              <p:cNvSpPr>
                <a:spLocks/>
              </p:cNvSpPr>
              <p:nvPr/>
            </p:nvSpPr>
            <p:spPr bwMode="auto">
              <a:xfrm flipH="1">
                <a:off x="912" y="1632"/>
                <a:ext cx="111" cy="11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-1"/>
                    </a:moveTo>
                    <a:cubicBezTo>
                      <a:pt x="11929" y="-1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0" y="-1"/>
                    </a:moveTo>
                    <a:cubicBezTo>
                      <a:pt x="11929" y="-1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804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6969" name="Group 489"/>
          <p:cNvGrpSpPr>
            <a:grpSpLocks/>
          </p:cNvGrpSpPr>
          <p:nvPr/>
        </p:nvGrpSpPr>
        <p:grpSpPr bwMode="auto">
          <a:xfrm rot="-1710276">
            <a:off x="3775075" y="3162300"/>
            <a:ext cx="641350" cy="93663"/>
            <a:chOff x="1608" y="2049"/>
            <a:chExt cx="2934" cy="429"/>
          </a:xfrm>
        </p:grpSpPr>
        <p:grpSp>
          <p:nvGrpSpPr>
            <p:cNvPr id="6970" name="Group 490"/>
            <p:cNvGrpSpPr>
              <a:grpSpLocks/>
            </p:cNvGrpSpPr>
            <p:nvPr/>
          </p:nvGrpSpPr>
          <p:grpSpPr bwMode="auto">
            <a:xfrm>
              <a:off x="2820" y="2064"/>
              <a:ext cx="510" cy="384"/>
              <a:chOff x="2820" y="2064"/>
              <a:chExt cx="510" cy="384"/>
            </a:xfrm>
          </p:grpSpPr>
          <p:grpSp>
            <p:nvGrpSpPr>
              <p:cNvPr id="6973" name="Group 491"/>
              <p:cNvGrpSpPr>
                <a:grpSpLocks/>
              </p:cNvGrpSpPr>
              <p:nvPr/>
            </p:nvGrpSpPr>
            <p:grpSpPr bwMode="auto">
              <a:xfrm>
                <a:off x="2820" y="2064"/>
                <a:ext cx="207" cy="111"/>
                <a:chOff x="912" y="1632"/>
                <a:chExt cx="207" cy="111"/>
              </a:xfrm>
            </p:grpSpPr>
            <p:sp>
              <p:nvSpPr>
                <p:cNvPr id="6636" name="Arc 492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37" name="Arc 493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211" name="Group 494"/>
              <p:cNvGrpSpPr>
                <a:grpSpLocks/>
              </p:cNvGrpSpPr>
              <p:nvPr/>
            </p:nvGrpSpPr>
            <p:grpSpPr bwMode="auto">
              <a:xfrm flipV="1">
                <a:off x="2820" y="2175"/>
                <a:ext cx="510" cy="273"/>
                <a:chOff x="912" y="1632"/>
                <a:chExt cx="207" cy="111"/>
              </a:xfrm>
            </p:grpSpPr>
            <p:sp>
              <p:nvSpPr>
                <p:cNvPr id="6639" name="Arc 495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40" name="Arc 496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212" name="Group 497"/>
            <p:cNvGrpSpPr>
              <a:grpSpLocks/>
            </p:cNvGrpSpPr>
            <p:nvPr/>
          </p:nvGrpSpPr>
          <p:grpSpPr bwMode="auto">
            <a:xfrm>
              <a:off x="2517" y="2079"/>
              <a:ext cx="510" cy="384"/>
              <a:chOff x="2820" y="2064"/>
              <a:chExt cx="510" cy="384"/>
            </a:xfrm>
          </p:grpSpPr>
          <p:grpSp>
            <p:nvGrpSpPr>
              <p:cNvPr id="6213" name="Group 498"/>
              <p:cNvGrpSpPr>
                <a:grpSpLocks/>
              </p:cNvGrpSpPr>
              <p:nvPr/>
            </p:nvGrpSpPr>
            <p:grpSpPr bwMode="auto">
              <a:xfrm>
                <a:off x="2820" y="2064"/>
                <a:ext cx="207" cy="111"/>
                <a:chOff x="912" y="1632"/>
                <a:chExt cx="207" cy="111"/>
              </a:xfrm>
            </p:grpSpPr>
            <p:sp>
              <p:nvSpPr>
                <p:cNvPr id="6643" name="Arc 499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44" name="Arc 500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216" name="Group 501"/>
              <p:cNvGrpSpPr>
                <a:grpSpLocks/>
              </p:cNvGrpSpPr>
              <p:nvPr/>
            </p:nvGrpSpPr>
            <p:grpSpPr bwMode="auto">
              <a:xfrm flipV="1">
                <a:off x="2820" y="2175"/>
                <a:ext cx="510" cy="273"/>
                <a:chOff x="912" y="1632"/>
                <a:chExt cx="207" cy="111"/>
              </a:xfrm>
            </p:grpSpPr>
            <p:sp>
              <p:nvSpPr>
                <p:cNvPr id="6646" name="Arc 502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47" name="Arc 503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219" name="Group 504"/>
            <p:cNvGrpSpPr>
              <a:grpSpLocks/>
            </p:cNvGrpSpPr>
            <p:nvPr/>
          </p:nvGrpSpPr>
          <p:grpSpPr bwMode="auto">
            <a:xfrm>
              <a:off x="2214" y="2079"/>
              <a:ext cx="510" cy="384"/>
              <a:chOff x="2820" y="2064"/>
              <a:chExt cx="510" cy="384"/>
            </a:xfrm>
          </p:grpSpPr>
          <p:grpSp>
            <p:nvGrpSpPr>
              <p:cNvPr id="6220" name="Group 505"/>
              <p:cNvGrpSpPr>
                <a:grpSpLocks/>
              </p:cNvGrpSpPr>
              <p:nvPr/>
            </p:nvGrpSpPr>
            <p:grpSpPr bwMode="auto">
              <a:xfrm>
                <a:off x="2820" y="2064"/>
                <a:ext cx="207" cy="111"/>
                <a:chOff x="912" y="1632"/>
                <a:chExt cx="207" cy="111"/>
              </a:xfrm>
            </p:grpSpPr>
            <p:sp>
              <p:nvSpPr>
                <p:cNvPr id="6650" name="Arc 506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51" name="Arc 507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223" name="Group 508"/>
              <p:cNvGrpSpPr>
                <a:grpSpLocks/>
              </p:cNvGrpSpPr>
              <p:nvPr/>
            </p:nvGrpSpPr>
            <p:grpSpPr bwMode="auto">
              <a:xfrm flipV="1">
                <a:off x="2820" y="2175"/>
                <a:ext cx="510" cy="273"/>
                <a:chOff x="912" y="1632"/>
                <a:chExt cx="207" cy="111"/>
              </a:xfrm>
            </p:grpSpPr>
            <p:sp>
              <p:nvSpPr>
                <p:cNvPr id="6653" name="Arc 509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54" name="Arc 510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226" name="Group 511"/>
            <p:cNvGrpSpPr>
              <a:grpSpLocks/>
            </p:cNvGrpSpPr>
            <p:nvPr/>
          </p:nvGrpSpPr>
          <p:grpSpPr bwMode="auto">
            <a:xfrm>
              <a:off x="1911" y="2094"/>
              <a:ext cx="510" cy="384"/>
              <a:chOff x="2820" y="2064"/>
              <a:chExt cx="510" cy="384"/>
            </a:xfrm>
          </p:grpSpPr>
          <p:grpSp>
            <p:nvGrpSpPr>
              <p:cNvPr id="6227" name="Group 512"/>
              <p:cNvGrpSpPr>
                <a:grpSpLocks/>
              </p:cNvGrpSpPr>
              <p:nvPr/>
            </p:nvGrpSpPr>
            <p:grpSpPr bwMode="auto">
              <a:xfrm>
                <a:off x="2820" y="2064"/>
                <a:ext cx="207" cy="111"/>
                <a:chOff x="912" y="1632"/>
                <a:chExt cx="207" cy="111"/>
              </a:xfrm>
            </p:grpSpPr>
            <p:sp>
              <p:nvSpPr>
                <p:cNvPr id="6657" name="Arc 513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58" name="Arc 514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230" name="Group 515"/>
              <p:cNvGrpSpPr>
                <a:grpSpLocks/>
              </p:cNvGrpSpPr>
              <p:nvPr/>
            </p:nvGrpSpPr>
            <p:grpSpPr bwMode="auto">
              <a:xfrm flipV="1">
                <a:off x="2820" y="2175"/>
                <a:ext cx="510" cy="273"/>
                <a:chOff x="912" y="1632"/>
                <a:chExt cx="207" cy="111"/>
              </a:xfrm>
            </p:grpSpPr>
            <p:sp>
              <p:nvSpPr>
                <p:cNvPr id="6660" name="Arc 516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61" name="Arc 517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233" name="Group 518"/>
            <p:cNvGrpSpPr>
              <a:grpSpLocks/>
            </p:cNvGrpSpPr>
            <p:nvPr/>
          </p:nvGrpSpPr>
          <p:grpSpPr bwMode="auto">
            <a:xfrm>
              <a:off x="4032" y="2049"/>
              <a:ext cx="510" cy="384"/>
              <a:chOff x="2820" y="2064"/>
              <a:chExt cx="510" cy="384"/>
            </a:xfrm>
          </p:grpSpPr>
          <p:grpSp>
            <p:nvGrpSpPr>
              <p:cNvPr id="6234" name="Group 519"/>
              <p:cNvGrpSpPr>
                <a:grpSpLocks/>
              </p:cNvGrpSpPr>
              <p:nvPr/>
            </p:nvGrpSpPr>
            <p:grpSpPr bwMode="auto">
              <a:xfrm>
                <a:off x="2820" y="2064"/>
                <a:ext cx="207" cy="111"/>
                <a:chOff x="912" y="1632"/>
                <a:chExt cx="207" cy="111"/>
              </a:xfrm>
            </p:grpSpPr>
            <p:sp>
              <p:nvSpPr>
                <p:cNvPr id="6664" name="Arc 520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65" name="Arc 521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237" name="Group 522"/>
              <p:cNvGrpSpPr>
                <a:grpSpLocks/>
              </p:cNvGrpSpPr>
              <p:nvPr/>
            </p:nvGrpSpPr>
            <p:grpSpPr bwMode="auto">
              <a:xfrm flipV="1">
                <a:off x="2820" y="2175"/>
                <a:ext cx="510" cy="273"/>
                <a:chOff x="912" y="1632"/>
                <a:chExt cx="207" cy="111"/>
              </a:xfrm>
            </p:grpSpPr>
            <p:sp>
              <p:nvSpPr>
                <p:cNvPr id="6667" name="Arc 523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68" name="Arc 524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976" name="Group 525"/>
            <p:cNvGrpSpPr>
              <a:grpSpLocks/>
            </p:cNvGrpSpPr>
            <p:nvPr/>
          </p:nvGrpSpPr>
          <p:grpSpPr bwMode="auto">
            <a:xfrm>
              <a:off x="3729" y="2064"/>
              <a:ext cx="510" cy="384"/>
              <a:chOff x="2820" y="2064"/>
              <a:chExt cx="510" cy="384"/>
            </a:xfrm>
          </p:grpSpPr>
          <p:grpSp>
            <p:nvGrpSpPr>
              <p:cNvPr id="6977" name="Group 526"/>
              <p:cNvGrpSpPr>
                <a:grpSpLocks/>
              </p:cNvGrpSpPr>
              <p:nvPr/>
            </p:nvGrpSpPr>
            <p:grpSpPr bwMode="auto">
              <a:xfrm>
                <a:off x="2820" y="2064"/>
                <a:ext cx="207" cy="111"/>
                <a:chOff x="912" y="1632"/>
                <a:chExt cx="207" cy="111"/>
              </a:xfrm>
            </p:grpSpPr>
            <p:sp>
              <p:nvSpPr>
                <p:cNvPr id="6671" name="Arc 527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72" name="Arc 528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980" name="Group 529"/>
              <p:cNvGrpSpPr>
                <a:grpSpLocks/>
              </p:cNvGrpSpPr>
              <p:nvPr/>
            </p:nvGrpSpPr>
            <p:grpSpPr bwMode="auto">
              <a:xfrm flipV="1">
                <a:off x="2820" y="2175"/>
                <a:ext cx="510" cy="273"/>
                <a:chOff x="912" y="1632"/>
                <a:chExt cx="207" cy="111"/>
              </a:xfrm>
            </p:grpSpPr>
            <p:sp>
              <p:nvSpPr>
                <p:cNvPr id="6674" name="Arc 530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75" name="Arc 531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983" name="Group 532"/>
            <p:cNvGrpSpPr>
              <a:grpSpLocks/>
            </p:cNvGrpSpPr>
            <p:nvPr/>
          </p:nvGrpSpPr>
          <p:grpSpPr bwMode="auto">
            <a:xfrm>
              <a:off x="3426" y="2064"/>
              <a:ext cx="510" cy="384"/>
              <a:chOff x="2820" y="2064"/>
              <a:chExt cx="510" cy="384"/>
            </a:xfrm>
          </p:grpSpPr>
          <p:grpSp>
            <p:nvGrpSpPr>
              <p:cNvPr id="6984" name="Group 533"/>
              <p:cNvGrpSpPr>
                <a:grpSpLocks/>
              </p:cNvGrpSpPr>
              <p:nvPr/>
            </p:nvGrpSpPr>
            <p:grpSpPr bwMode="auto">
              <a:xfrm>
                <a:off x="2820" y="2064"/>
                <a:ext cx="207" cy="111"/>
                <a:chOff x="912" y="1632"/>
                <a:chExt cx="207" cy="111"/>
              </a:xfrm>
            </p:grpSpPr>
            <p:sp>
              <p:nvSpPr>
                <p:cNvPr id="6678" name="Arc 534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79" name="Arc 535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994" name="Group 536"/>
              <p:cNvGrpSpPr>
                <a:grpSpLocks/>
              </p:cNvGrpSpPr>
              <p:nvPr/>
            </p:nvGrpSpPr>
            <p:grpSpPr bwMode="auto">
              <a:xfrm flipV="1">
                <a:off x="2820" y="2175"/>
                <a:ext cx="510" cy="273"/>
                <a:chOff x="912" y="1632"/>
                <a:chExt cx="207" cy="111"/>
              </a:xfrm>
            </p:grpSpPr>
            <p:sp>
              <p:nvSpPr>
                <p:cNvPr id="6681" name="Arc 537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82" name="Arc 538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995" name="Group 539"/>
            <p:cNvGrpSpPr>
              <a:grpSpLocks/>
            </p:cNvGrpSpPr>
            <p:nvPr/>
          </p:nvGrpSpPr>
          <p:grpSpPr bwMode="auto">
            <a:xfrm>
              <a:off x="3123" y="2079"/>
              <a:ext cx="510" cy="384"/>
              <a:chOff x="2820" y="2064"/>
              <a:chExt cx="510" cy="384"/>
            </a:xfrm>
          </p:grpSpPr>
          <p:grpSp>
            <p:nvGrpSpPr>
              <p:cNvPr id="6999" name="Group 540"/>
              <p:cNvGrpSpPr>
                <a:grpSpLocks/>
              </p:cNvGrpSpPr>
              <p:nvPr/>
            </p:nvGrpSpPr>
            <p:grpSpPr bwMode="auto">
              <a:xfrm>
                <a:off x="2820" y="2064"/>
                <a:ext cx="207" cy="111"/>
                <a:chOff x="912" y="1632"/>
                <a:chExt cx="207" cy="111"/>
              </a:xfrm>
            </p:grpSpPr>
            <p:sp>
              <p:nvSpPr>
                <p:cNvPr id="6685" name="Arc 541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86" name="Arc 542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7001" name="Group 543"/>
              <p:cNvGrpSpPr>
                <a:grpSpLocks/>
              </p:cNvGrpSpPr>
              <p:nvPr/>
            </p:nvGrpSpPr>
            <p:grpSpPr bwMode="auto">
              <a:xfrm flipV="1">
                <a:off x="2820" y="2175"/>
                <a:ext cx="510" cy="273"/>
                <a:chOff x="912" y="1632"/>
                <a:chExt cx="207" cy="111"/>
              </a:xfrm>
            </p:grpSpPr>
            <p:sp>
              <p:nvSpPr>
                <p:cNvPr id="6688" name="Arc 544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89" name="Arc 545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7002" name="Group 546"/>
            <p:cNvGrpSpPr>
              <a:grpSpLocks/>
            </p:cNvGrpSpPr>
            <p:nvPr/>
          </p:nvGrpSpPr>
          <p:grpSpPr bwMode="auto">
            <a:xfrm flipV="1">
              <a:off x="1608" y="2205"/>
              <a:ext cx="510" cy="273"/>
              <a:chOff x="912" y="1632"/>
              <a:chExt cx="207" cy="111"/>
            </a:xfrm>
          </p:grpSpPr>
          <p:sp>
            <p:nvSpPr>
              <p:cNvPr id="6691" name="Arc 547"/>
              <p:cNvSpPr>
                <a:spLocks/>
              </p:cNvSpPr>
              <p:nvPr/>
            </p:nvSpPr>
            <p:spPr bwMode="auto">
              <a:xfrm>
                <a:off x="1008" y="1632"/>
                <a:ext cx="111" cy="11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-1"/>
                    </a:moveTo>
                    <a:cubicBezTo>
                      <a:pt x="11929" y="-1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0" y="-1"/>
                    </a:moveTo>
                    <a:cubicBezTo>
                      <a:pt x="11929" y="-1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804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92" name="Arc 548"/>
              <p:cNvSpPr>
                <a:spLocks/>
              </p:cNvSpPr>
              <p:nvPr/>
            </p:nvSpPr>
            <p:spPr bwMode="auto">
              <a:xfrm flipH="1">
                <a:off x="912" y="1632"/>
                <a:ext cx="111" cy="11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-1"/>
                    </a:moveTo>
                    <a:cubicBezTo>
                      <a:pt x="11929" y="-1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0" y="-1"/>
                    </a:moveTo>
                    <a:cubicBezTo>
                      <a:pt x="11929" y="-1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804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6693" name="Oval 549"/>
          <p:cNvSpPr>
            <a:spLocks noChangeArrowheads="1"/>
          </p:cNvSpPr>
          <p:nvPr/>
        </p:nvSpPr>
        <p:spPr bwMode="auto">
          <a:xfrm>
            <a:off x="3646488" y="3308350"/>
            <a:ext cx="166687" cy="1666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7003" name="Group 851"/>
          <p:cNvGrpSpPr>
            <a:grpSpLocks/>
          </p:cNvGrpSpPr>
          <p:nvPr/>
        </p:nvGrpSpPr>
        <p:grpSpPr bwMode="auto">
          <a:xfrm>
            <a:off x="5659010" y="2162335"/>
            <a:ext cx="527050" cy="1143001"/>
            <a:chOff x="3578" y="1116"/>
            <a:chExt cx="332" cy="720"/>
          </a:xfrm>
        </p:grpSpPr>
        <p:grpSp>
          <p:nvGrpSpPr>
            <p:cNvPr id="7006" name="Group 607"/>
            <p:cNvGrpSpPr>
              <a:grpSpLocks/>
            </p:cNvGrpSpPr>
            <p:nvPr/>
          </p:nvGrpSpPr>
          <p:grpSpPr bwMode="auto">
            <a:xfrm rot="-2961522">
              <a:off x="3616" y="1368"/>
              <a:ext cx="546" cy="42"/>
              <a:chOff x="432" y="1266"/>
              <a:chExt cx="3312" cy="252"/>
            </a:xfrm>
          </p:grpSpPr>
          <p:grpSp>
            <p:nvGrpSpPr>
              <p:cNvPr id="6240" name="Group 608"/>
              <p:cNvGrpSpPr>
                <a:grpSpLocks/>
              </p:cNvGrpSpPr>
              <p:nvPr/>
            </p:nvGrpSpPr>
            <p:grpSpPr bwMode="auto">
              <a:xfrm>
                <a:off x="432" y="1311"/>
                <a:ext cx="414" cy="207"/>
                <a:chOff x="912" y="1632"/>
                <a:chExt cx="414" cy="207"/>
              </a:xfrm>
            </p:grpSpPr>
            <p:grpSp>
              <p:nvGrpSpPr>
                <p:cNvPr id="6241" name="Group 609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6754" name="Arc 610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755" name="Arc 611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244" name="Group 612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6757" name="Arc 613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758" name="Arc 614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247" name="Group 615"/>
              <p:cNvGrpSpPr>
                <a:grpSpLocks/>
              </p:cNvGrpSpPr>
              <p:nvPr/>
            </p:nvGrpSpPr>
            <p:grpSpPr bwMode="auto">
              <a:xfrm>
                <a:off x="846" y="1311"/>
                <a:ext cx="414" cy="207"/>
                <a:chOff x="912" y="1632"/>
                <a:chExt cx="414" cy="207"/>
              </a:xfrm>
            </p:grpSpPr>
            <p:grpSp>
              <p:nvGrpSpPr>
                <p:cNvPr id="6248" name="Group 616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6761" name="Arc 617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762" name="Arc 618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251" name="Group 619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6764" name="Arc 620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765" name="Arc 621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254" name="Group 622"/>
              <p:cNvGrpSpPr>
                <a:grpSpLocks/>
              </p:cNvGrpSpPr>
              <p:nvPr/>
            </p:nvGrpSpPr>
            <p:grpSpPr bwMode="auto">
              <a:xfrm>
                <a:off x="1260" y="1296"/>
                <a:ext cx="414" cy="207"/>
                <a:chOff x="912" y="1632"/>
                <a:chExt cx="414" cy="207"/>
              </a:xfrm>
            </p:grpSpPr>
            <p:grpSp>
              <p:nvGrpSpPr>
                <p:cNvPr id="6255" name="Group 623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6768" name="Arc 624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769" name="Arc 625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258" name="Group 626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6771" name="Arc 627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772" name="Arc 628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261" name="Group 629"/>
              <p:cNvGrpSpPr>
                <a:grpSpLocks/>
              </p:cNvGrpSpPr>
              <p:nvPr/>
            </p:nvGrpSpPr>
            <p:grpSpPr bwMode="auto">
              <a:xfrm>
                <a:off x="1674" y="1296"/>
                <a:ext cx="414" cy="207"/>
                <a:chOff x="912" y="1632"/>
                <a:chExt cx="414" cy="207"/>
              </a:xfrm>
            </p:grpSpPr>
            <p:grpSp>
              <p:nvGrpSpPr>
                <p:cNvPr id="6262" name="Group 630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6775" name="Arc 631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776" name="Arc 632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265" name="Group 633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6778" name="Arc 634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779" name="Arc 635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268" name="Group 636"/>
              <p:cNvGrpSpPr>
                <a:grpSpLocks/>
              </p:cNvGrpSpPr>
              <p:nvPr/>
            </p:nvGrpSpPr>
            <p:grpSpPr bwMode="auto">
              <a:xfrm>
                <a:off x="2088" y="1281"/>
                <a:ext cx="414" cy="219"/>
                <a:chOff x="912" y="1632"/>
                <a:chExt cx="414" cy="219"/>
              </a:xfrm>
            </p:grpSpPr>
            <p:grpSp>
              <p:nvGrpSpPr>
                <p:cNvPr id="7009" name="Group 637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6782" name="Arc 638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783" name="Arc 639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010" name="Group 640"/>
                <p:cNvGrpSpPr>
                  <a:grpSpLocks/>
                </p:cNvGrpSpPr>
                <p:nvPr/>
              </p:nvGrpSpPr>
              <p:grpSpPr bwMode="auto">
                <a:xfrm flipV="1">
                  <a:off x="1114" y="1728"/>
                  <a:ext cx="212" cy="123"/>
                  <a:chOff x="907" y="1620"/>
                  <a:chExt cx="212" cy="123"/>
                </a:xfrm>
              </p:grpSpPr>
              <p:sp>
                <p:nvSpPr>
                  <p:cNvPr id="6785" name="Arc 641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786" name="Arc 642"/>
                  <p:cNvSpPr>
                    <a:spLocks/>
                  </p:cNvSpPr>
                  <p:nvPr/>
                </p:nvSpPr>
                <p:spPr bwMode="auto">
                  <a:xfrm flipH="1">
                    <a:off x="907" y="1620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7013" name="Group 643"/>
              <p:cNvGrpSpPr>
                <a:grpSpLocks/>
              </p:cNvGrpSpPr>
              <p:nvPr/>
            </p:nvGrpSpPr>
            <p:grpSpPr bwMode="auto">
              <a:xfrm>
                <a:off x="2502" y="1281"/>
                <a:ext cx="414" cy="207"/>
                <a:chOff x="912" y="1632"/>
                <a:chExt cx="414" cy="207"/>
              </a:xfrm>
            </p:grpSpPr>
            <p:grpSp>
              <p:nvGrpSpPr>
                <p:cNvPr id="7016" name="Group 644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6789" name="Arc 645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790" name="Arc 646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017" name="Group 647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6792" name="Arc 648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793" name="Arc 649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7020" name="Group 650"/>
              <p:cNvGrpSpPr>
                <a:grpSpLocks/>
              </p:cNvGrpSpPr>
              <p:nvPr/>
            </p:nvGrpSpPr>
            <p:grpSpPr bwMode="auto">
              <a:xfrm>
                <a:off x="2916" y="1266"/>
                <a:ext cx="414" cy="207"/>
                <a:chOff x="912" y="1632"/>
                <a:chExt cx="414" cy="207"/>
              </a:xfrm>
            </p:grpSpPr>
            <p:grpSp>
              <p:nvGrpSpPr>
                <p:cNvPr id="7023" name="Group 651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6796" name="Arc 652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797" name="Arc 653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024" name="Group 654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6799" name="Arc 655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800" name="Arc 656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7027" name="Group 657"/>
              <p:cNvGrpSpPr>
                <a:grpSpLocks/>
              </p:cNvGrpSpPr>
              <p:nvPr/>
            </p:nvGrpSpPr>
            <p:grpSpPr bwMode="auto">
              <a:xfrm>
                <a:off x="3330" y="1266"/>
                <a:ext cx="414" cy="207"/>
                <a:chOff x="912" y="1632"/>
                <a:chExt cx="414" cy="207"/>
              </a:xfrm>
            </p:grpSpPr>
            <p:grpSp>
              <p:nvGrpSpPr>
                <p:cNvPr id="7030" name="Group 658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6803" name="Arc 659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804" name="Arc 660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031" name="Group 661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6806" name="Arc 662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807" name="Arc 663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6808" name="AutoShape 664"/>
            <p:cNvSpPr>
              <a:spLocks noChangeArrowheads="1"/>
            </p:cNvSpPr>
            <p:nvPr/>
          </p:nvSpPr>
          <p:spPr bwMode="auto">
            <a:xfrm>
              <a:off x="3578" y="1545"/>
              <a:ext cx="291" cy="291"/>
            </a:xfrm>
            <a:prstGeom prst="star24">
              <a:avLst>
                <a:gd name="adj" fmla="val 375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867" name="Line 723"/>
          <p:cNvSpPr>
            <a:spLocks noChangeShapeType="1"/>
          </p:cNvSpPr>
          <p:nvPr/>
        </p:nvSpPr>
        <p:spPr bwMode="auto">
          <a:xfrm>
            <a:off x="7223673" y="5385978"/>
            <a:ext cx="542925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68" name="Text Box 724"/>
          <p:cNvSpPr txBox="1">
            <a:spLocks noChangeArrowheads="1"/>
          </p:cNvSpPr>
          <p:nvPr/>
        </p:nvSpPr>
        <p:spPr bwMode="auto">
          <a:xfrm>
            <a:off x="7207798" y="5378040"/>
            <a:ext cx="48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0000FF"/>
                </a:solidFill>
                <a:latin typeface="Symbol" pitchFamily="-109" charset="2"/>
              </a:rPr>
              <a:t>p</a:t>
            </a:r>
            <a:r>
              <a:rPr lang="en-US" sz="1800" baseline="30000">
                <a:solidFill>
                  <a:srgbClr val="0000FF"/>
                </a:solidFill>
              </a:rPr>
              <a:t>0</a:t>
            </a:r>
            <a:endParaRPr lang="en-US" sz="1800">
              <a:solidFill>
                <a:srgbClr val="0000FF"/>
              </a:solidFill>
            </a:endParaRPr>
          </a:p>
        </p:txBody>
      </p:sp>
      <p:grpSp>
        <p:nvGrpSpPr>
          <p:cNvPr id="7058" name="Group 725"/>
          <p:cNvGrpSpPr>
            <a:grpSpLocks/>
          </p:cNvGrpSpPr>
          <p:nvPr/>
        </p:nvGrpSpPr>
        <p:grpSpPr bwMode="auto">
          <a:xfrm rot="-1079883">
            <a:off x="7722148" y="5247865"/>
            <a:ext cx="812800" cy="61913"/>
            <a:chOff x="432" y="1266"/>
            <a:chExt cx="3312" cy="252"/>
          </a:xfrm>
        </p:grpSpPr>
        <p:grpSp>
          <p:nvGrpSpPr>
            <p:cNvPr id="7063" name="Group 726"/>
            <p:cNvGrpSpPr>
              <a:grpSpLocks/>
            </p:cNvGrpSpPr>
            <p:nvPr/>
          </p:nvGrpSpPr>
          <p:grpSpPr bwMode="auto">
            <a:xfrm>
              <a:off x="432" y="1311"/>
              <a:ext cx="414" cy="207"/>
              <a:chOff x="912" y="1632"/>
              <a:chExt cx="414" cy="207"/>
            </a:xfrm>
          </p:grpSpPr>
          <p:grpSp>
            <p:nvGrpSpPr>
              <p:cNvPr id="7064" name="Group 727"/>
              <p:cNvGrpSpPr>
                <a:grpSpLocks/>
              </p:cNvGrpSpPr>
              <p:nvPr/>
            </p:nvGrpSpPr>
            <p:grpSpPr bwMode="auto">
              <a:xfrm>
                <a:off x="912" y="1632"/>
                <a:ext cx="207" cy="111"/>
                <a:chOff x="912" y="1632"/>
                <a:chExt cx="207" cy="111"/>
              </a:xfrm>
            </p:grpSpPr>
            <p:sp>
              <p:nvSpPr>
                <p:cNvPr id="6872" name="Arc 728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73" name="Arc 729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7065" name="Group 730"/>
              <p:cNvGrpSpPr>
                <a:grpSpLocks/>
              </p:cNvGrpSpPr>
              <p:nvPr/>
            </p:nvGrpSpPr>
            <p:grpSpPr bwMode="auto">
              <a:xfrm flipV="1">
                <a:off x="1119" y="1728"/>
                <a:ext cx="207" cy="111"/>
                <a:chOff x="912" y="1632"/>
                <a:chExt cx="207" cy="111"/>
              </a:xfrm>
            </p:grpSpPr>
            <p:sp>
              <p:nvSpPr>
                <p:cNvPr id="6875" name="Arc 731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76" name="Arc 732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7066" name="Group 733"/>
            <p:cNvGrpSpPr>
              <a:grpSpLocks/>
            </p:cNvGrpSpPr>
            <p:nvPr/>
          </p:nvGrpSpPr>
          <p:grpSpPr bwMode="auto">
            <a:xfrm>
              <a:off x="846" y="1311"/>
              <a:ext cx="414" cy="207"/>
              <a:chOff x="912" y="1632"/>
              <a:chExt cx="414" cy="207"/>
            </a:xfrm>
          </p:grpSpPr>
          <p:grpSp>
            <p:nvGrpSpPr>
              <p:cNvPr id="7067" name="Group 734"/>
              <p:cNvGrpSpPr>
                <a:grpSpLocks/>
              </p:cNvGrpSpPr>
              <p:nvPr/>
            </p:nvGrpSpPr>
            <p:grpSpPr bwMode="auto">
              <a:xfrm>
                <a:off x="912" y="1632"/>
                <a:ext cx="207" cy="111"/>
                <a:chOff x="912" y="1632"/>
                <a:chExt cx="207" cy="111"/>
              </a:xfrm>
            </p:grpSpPr>
            <p:sp>
              <p:nvSpPr>
                <p:cNvPr id="6879" name="Arc 735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80" name="Arc 736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7068" name="Group 737"/>
              <p:cNvGrpSpPr>
                <a:grpSpLocks/>
              </p:cNvGrpSpPr>
              <p:nvPr/>
            </p:nvGrpSpPr>
            <p:grpSpPr bwMode="auto">
              <a:xfrm flipV="1">
                <a:off x="1119" y="1728"/>
                <a:ext cx="207" cy="111"/>
                <a:chOff x="912" y="1632"/>
                <a:chExt cx="207" cy="111"/>
              </a:xfrm>
            </p:grpSpPr>
            <p:sp>
              <p:nvSpPr>
                <p:cNvPr id="6882" name="Arc 738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83" name="Arc 739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7069" name="Group 740"/>
            <p:cNvGrpSpPr>
              <a:grpSpLocks/>
            </p:cNvGrpSpPr>
            <p:nvPr/>
          </p:nvGrpSpPr>
          <p:grpSpPr bwMode="auto">
            <a:xfrm>
              <a:off x="1260" y="1296"/>
              <a:ext cx="414" cy="207"/>
              <a:chOff x="912" y="1632"/>
              <a:chExt cx="414" cy="207"/>
            </a:xfrm>
          </p:grpSpPr>
          <p:grpSp>
            <p:nvGrpSpPr>
              <p:cNvPr id="7070" name="Group 741"/>
              <p:cNvGrpSpPr>
                <a:grpSpLocks/>
              </p:cNvGrpSpPr>
              <p:nvPr/>
            </p:nvGrpSpPr>
            <p:grpSpPr bwMode="auto">
              <a:xfrm>
                <a:off x="912" y="1632"/>
                <a:ext cx="207" cy="111"/>
                <a:chOff x="912" y="1632"/>
                <a:chExt cx="207" cy="111"/>
              </a:xfrm>
            </p:grpSpPr>
            <p:sp>
              <p:nvSpPr>
                <p:cNvPr id="6886" name="Arc 742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87" name="Arc 743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7071" name="Group 744"/>
              <p:cNvGrpSpPr>
                <a:grpSpLocks/>
              </p:cNvGrpSpPr>
              <p:nvPr/>
            </p:nvGrpSpPr>
            <p:grpSpPr bwMode="auto">
              <a:xfrm flipV="1">
                <a:off x="1119" y="1728"/>
                <a:ext cx="207" cy="111"/>
                <a:chOff x="912" y="1632"/>
                <a:chExt cx="207" cy="111"/>
              </a:xfrm>
            </p:grpSpPr>
            <p:sp>
              <p:nvSpPr>
                <p:cNvPr id="6889" name="Arc 745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90" name="Arc 746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305" name="Group 747"/>
            <p:cNvGrpSpPr>
              <a:grpSpLocks/>
            </p:cNvGrpSpPr>
            <p:nvPr/>
          </p:nvGrpSpPr>
          <p:grpSpPr bwMode="auto">
            <a:xfrm>
              <a:off x="1674" y="1296"/>
              <a:ext cx="414" cy="207"/>
              <a:chOff x="912" y="1632"/>
              <a:chExt cx="414" cy="207"/>
            </a:xfrm>
          </p:grpSpPr>
          <p:grpSp>
            <p:nvGrpSpPr>
              <p:cNvPr id="6308" name="Group 748"/>
              <p:cNvGrpSpPr>
                <a:grpSpLocks/>
              </p:cNvGrpSpPr>
              <p:nvPr/>
            </p:nvGrpSpPr>
            <p:grpSpPr bwMode="auto">
              <a:xfrm>
                <a:off x="912" y="1632"/>
                <a:ext cx="207" cy="111"/>
                <a:chOff x="912" y="1632"/>
                <a:chExt cx="207" cy="111"/>
              </a:xfrm>
            </p:grpSpPr>
            <p:sp>
              <p:nvSpPr>
                <p:cNvPr id="6893" name="Arc 749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94" name="Arc 750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309" name="Group 751"/>
              <p:cNvGrpSpPr>
                <a:grpSpLocks/>
              </p:cNvGrpSpPr>
              <p:nvPr/>
            </p:nvGrpSpPr>
            <p:grpSpPr bwMode="auto">
              <a:xfrm flipV="1">
                <a:off x="1119" y="1728"/>
                <a:ext cx="207" cy="111"/>
                <a:chOff x="912" y="1632"/>
                <a:chExt cx="207" cy="111"/>
              </a:xfrm>
            </p:grpSpPr>
            <p:sp>
              <p:nvSpPr>
                <p:cNvPr id="6896" name="Arc 752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97" name="Arc 753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312" name="Group 754"/>
            <p:cNvGrpSpPr>
              <a:grpSpLocks/>
            </p:cNvGrpSpPr>
            <p:nvPr/>
          </p:nvGrpSpPr>
          <p:grpSpPr bwMode="auto">
            <a:xfrm>
              <a:off x="2088" y="1281"/>
              <a:ext cx="414" cy="207"/>
              <a:chOff x="912" y="1632"/>
              <a:chExt cx="414" cy="207"/>
            </a:xfrm>
          </p:grpSpPr>
          <p:grpSp>
            <p:nvGrpSpPr>
              <p:cNvPr id="6315" name="Group 755"/>
              <p:cNvGrpSpPr>
                <a:grpSpLocks/>
              </p:cNvGrpSpPr>
              <p:nvPr/>
            </p:nvGrpSpPr>
            <p:grpSpPr bwMode="auto">
              <a:xfrm>
                <a:off x="912" y="1632"/>
                <a:ext cx="207" cy="111"/>
                <a:chOff x="912" y="1632"/>
                <a:chExt cx="207" cy="111"/>
              </a:xfrm>
            </p:grpSpPr>
            <p:sp>
              <p:nvSpPr>
                <p:cNvPr id="6900" name="Arc 756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01" name="Arc 757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316" name="Group 758"/>
              <p:cNvGrpSpPr>
                <a:grpSpLocks/>
              </p:cNvGrpSpPr>
              <p:nvPr/>
            </p:nvGrpSpPr>
            <p:grpSpPr bwMode="auto">
              <a:xfrm flipV="1">
                <a:off x="1119" y="1728"/>
                <a:ext cx="207" cy="111"/>
                <a:chOff x="912" y="1632"/>
                <a:chExt cx="207" cy="111"/>
              </a:xfrm>
            </p:grpSpPr>
            <p:sp>
              <p:nvSpPr>
                <p:cNvPr id="6903" name="Arc 759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04" name="Arc 760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319" name="Group 761"/>
            <p:cNvGrpSpPr>
              <a:grpSpLocks/>
            </p:cNvGrpSpPr>
            <p:nvPr/>
          </p:nvGrpSpPr>
          <p:grpSpPr bwMode="auto">
            <a:xfrm>
              <a:off x="2502" y="1281"/>
              <a:ext cx="414" cy="207"/>
              <a:chOff x="912" y="1632"/>
              <a:chExt cx="414" cy="207"/>
            </a:xfrm>
          </p:grpSpPr>
          <p:grpSp>
            <p:nvGrpSpPr>
              <p:cNvPr id="6322" name="Group 762"/>
              <p:cNvGrpSpPr>
                <a:grpSpLocks/>
              </p:cNvGrpSpPr>
              <p:nvPr/>
            </p:nvGrpSpPr>
            <p:grpSpPr bwMode="auto">
              <a:xfrm>
                <a:off x="912" y="1632"/>
                <a:ext cx="207" cy="111"/>
                <a:chOff x="912" y="1632"/>
                <a:chExt cx="207" cy="111"/>
              </a:xfrm>
            </p:grpSpPr>
            <p:sp>
              <p:nvSpPr>
                <p:cNvPr id="6907" name="Arc 763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08" name="Arc 764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323" name="Group 765"/>
              <p:cNvGrpSpPr>
                <a:grpSpLocks/>
              </p:cNvGrpSpPr>
              <p:nvPr/>
            </p:nvGrpSpPr>
            <p:grpSpPr bwMode="auto">
              <a:xfrm flipV="1">
                <a:off x="1119" y="1728"/>
                <a:ext cx="207" cy="111"/>
                <a:chOff x="912" y="1632"/>
                <a:chExt cx="207" cy="111"/>
              </a:xfrm>
            </p:grpSpPr>
            <p:sp>
              <p:nvSpPr>
                <p:cNvPr id="6910" name="Arc 766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11" name="Arc 767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326" name="Group 768"/>
            <p:cNvGrpSpPr>
              <a:grpSpLocks/>
            </p:cNvGrpSpPr>
            <p:nvPr/>
          </p:nvGrpSpPr>
          <p:grpSpPr bwMode="auto">
            <a:xfrm>
              <a:off x="2916" y="1266"/>
              <a:ext cx="414" cy="207"/>
              <a:chOff x="912" y="1632"/>
              <a:chExt cx="414" cy="207"/>
            </a:xfrm>
          </p:grpSpPr>
          <p:grpSp>
            <p:nvGrpSpPr>
              <p:cNvPr id="6329" name="Group 769"/>
              <p:cNvGrpSpPr>
                <a:grpSpLocks/>
              </p:cNvGrpSpPr>
              <p:nvPr/>
            </p:nvGrpSpPr>
            <p:grpSpPr bwMode="auto">
              <a:xfrm>
                <a:off x="912" y="1632"/>
                <a:ext cx="207" cy="111"/>
                <a:chOff x="912" y="1632"/>
                <a:chExt cx="207" cy="111"/>
              </a:xfrm>
            </p:grpSpPr>
            <p:sp>
              <p:nvSpPr>
                <p:cNvPr id="6914" name="Arc 770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15" name="Arc 771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330" name="Group 772"/>
              <p:cNvGrpSpPr>
                <a:grpSpLocks/>
              </p:cNvGrpSpPr>
              <p:nvPr/>
            </p:nvGrpSpPr>
            <p:grpSpPr bwMode="auto">
              <a:xfrm flipV="1">
                <a:off x="1119" y="1728"/>
                <a:ext cx="207" cy="111"/>
                <a:chOff x="912" y="1632"/>
                <a:chExt cx="207" cy="111"/>
              </a:xfrm>
            </p:grpSpPr>
            <p:sp>
              <p:nvSpPr>
                <p:cNvPr id="6917" name="Arc 773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18" name="Arc 774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331" name="Group 775"/>
            <p:cNvGrpSpPr>
              <a:grpSpLocks/>
            </p:cNvGrpSpPr>
            <p:nvPr/>
          </p:nvGrpSpPr>
          <p:grpSpPr bwMode="auto">
            <a:xfrm>
              <a:off x="3330" y="1266"/>
              <a:ext cx="414" cy="207"/>
              <a:chOff x="912" y="1632"/>
              <a:chExt cx="414" cy="207"/>
            </a:xfrm>
          </p:grpSpPr>
          <p:grpSp>
            <p:nvGrpSpPr>
              <p:cNvPr id="6334" name="Group 776"/>
              <p:cNvGrpSpPr>
                <a:grpSpLocks/>
              </p:cNvGrpSpPr>
              <p:nvPr/>
            </p:nvGrpSpPr>
            <p:grpSpPr bwMode="auto">
              <a:xfrm>
                <a:off x="912" y="1632"/>
                <a:ext cx="207" cy="111"/>
                <a:chOff x="912" y="1632"/>
                <a:chExt cx="207" cy="111"/>
              </a:xfrm>
            </p:grpSpPr>
            <p:sp>
              <p:nvSpPr>
                <p:cNvPr id="6921" name="Arc 777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22" name="Arc 778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337" name="Group 779"/>
              <p:cNvGrpSpPr>
                <a:grpSpLocks/>
              </p:cNvGrpSpPr>
              <p:nvPr/>
            </p:nvGrpSpPr>
            <p:grpSpPr bwMode="auto">
              <a:xfrm flipV="1">
                <a:off x="1119" y="1728"/>
                <a:ext cx="207" cy="111"/>
                <a:chOff x="912" y="1632"/>
                <a:chExt cx="207" cy="111"/>
              </a:xfrm>
            </p:grpSpPr>
            <p:sp>
              <p:nvSpPr>
                <p:cNvPr id="6924" name="Arc 780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25" name="Arc 781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6338" name="Group 782"/>
          <p:cNvGrpSpPr>
            <a:grpSpLocks/>
          </p:cNvGrpSpPr>
          <p:nvPr/>
        </p:nvGrpSpPr>
        <p:grpSpPr bwMode="auto">
          <a:xfrm rot="1285233">
            <a:off x="7717386" y="5551078"/>
            <a:ext cx="812800" cy="61912"/>
            <a:chOff x="432" y="1266"/>
            <a:chExt cx="3312" cy="252"/>
          </a:xfrm>
        </p:grpSpPr>
        <p:grpSp>
          <p:nvGrpSpPr>
            <p:cNvPr id="6341" name="Group 783"/>
            <p:cNvGrpSpPr>
              <a:grpSpLocks/>
            </p:cNvGrpSpPr>
            <p:nvPr/>
          </p:nvGrpSpPr>
          <p:grpSpPr bwMode="auto">
            <a:xfrm>
              <a:off x="432" y="1311"/>
              <a:ext cx="414" cy="207"/>
              <a:chOff x="912" y="1632"/>
              <a:chExt cx="414" cy="207"/>
            </a:xfrm>
          </p:grpSpPr>
          <p:grpSp>
            <p:nvGrpSpPr>
              <p:cNvPr id="6344" name="Group 784"/>
              <p:cNvGrpSpPr>
                <a:grpSpLocks/>
              </p:cNvGrpSpPr>
              <p:nvPr/>
            </p:nvGrpSpPr>
            <p:grpSpPr bwMode="auto">
              <a:xfrm>
                <a:off x="912" y="1632"/>
                <a:ext cx="207" cy="111"/>
                <a:chOff x="912" y="1632"/>
                <a:chExt cx="207" cy="111"/>
              </a:xfrm>
            </p:grpSpPr>
            <p:sp>
              <p:nvSpPr>
                <p:cNvPr id="6929" name="Arc 785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30" name="Arc 786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345" name="Group 787"/>
              <p:cNvGrpSpPr>
                <a:grpSpLocks/>
              </p:cNvGrpSpPr>
              <p:nvPr/>
            </p:nvGrpSpPr>
            <p:grpSpPr bwMode="auto">
              <a:xfrm flipV="1">
                <a:off x="1119" y="1728"/>
                <a:ext cx="207" cy="111"/>
                <a:chOff x="912" y="1632"/>
                <a:chExt cx="207" cy="111"/>
              </a:xfrm>
            </p:grpSpPr>
            <p:sp>
              <p:nvSpPr>
                <p:cNvPr id="6932" name="Arc 788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33" name="Arc 789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348" name="Group 790"/>
            <p:cNvGrpSpPr>
              <a:grpSpLocks/>
            </p:cNvGrpSpPr>
            <p:nvPr/>
          </p:nvGrpSpPr>
          <p:grpSpPr bwMode="auto">
            <a:xfrm>
              <a:off x="846" y="1311"/>
              <a:ext cx="414" cy="207"/>
              <a:chOff x="912" y="1632"/>
              <a:chExt cx="414" cy="207"/>
            </a:xfrm>
          </p:grpSpPr>
          <p:grpSp>
            <p:nvGrpSpPr>
              <p:cNvPr id="6351" name="Group 791"/>
              <p:cNvGrpSpPr>
                <a:grpSpLocks/>
              </p:cNvGrpSpPr>
              <p:nvPr/>
            </p:nvGrpSpPr>
            <p:grpSpPr bwMode="auto">
              <a:xfrm>
                <a:off x="912" y="1632"/>
                <a:ext cx="207" cy="111"/>
                <a:chOff x="912" y="1632"/>
                <a:chExt cx="207" cy="111"/>
              </a:xfrm>
            </p:grpSpPr>
            <p:sp>
              <p:nvSpPr>
                <p:cNvPr id="6936" name="Arc 792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37" name="Arc 793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352" name="Group 794"/>
              <p:cNvGrpSpPr>
                <a:grpSpLocks/>
              </p:cNvGrpSpPr>
              <p:nvPr/>
            </p:nvGrpSpPr>
            <p:grpSpPr bwMode="auto">
              <a:xfrm flipV="1">
                <a:off x="1119" y="1728"/>
                <a:ext cx="207" cy="111"/>
                <a:chOff x="912" y="1632"/>
                <a:chExt cx="207" cy="111"/>
              </a:xfrm>
            </p:grpSpPr>
            <p:sp>
              <p:nvSpPr>
                <p:cNvPr id="6939" name="Arc 795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40" name="Arc 796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355" name="Group 797"/>
            <p:cNvGrpSpPr>
              <a:grpSpLocks/>
            </p:cNvGrpSpPr>
            <p:nvPr/>
          </p:nvGrpSpPr>
          <p:grpSpPr bwMode="auto">
            <a:xfrm>
              <a:off x="1260" y="1296"/>
              <a:ext cx="414" cy="207"/>
              <a:chOff x="912" y="1632"/>
              <a:chExt cx="414" cy="207"/>
            </a:xfrm>
          </p:grpSpPr>
          <p:grpSp>
            <p:nvGrpSpPr>
              <p:cNvPr id="6358" name="Group 798"/>
              <p:cNvGrpSpPr>
                <a:grpSpLocks/>
              </p:cNvGrpSpPr>
              <p:nvPr/>
            </p:nvGrpSpPr>
            <p:grpSpPr bwMode="auto">
              <a:xfrm>
                <a:off x="912" y="1632"/>
                <a:ext cx="207" cy="111"/>
                <a:chOff x="912" y="1632"/>
                <a:chExt cx="207" cy="111"/>
              </a:xfrm>
            </p:grpSpPr>
            <p:sp>
              <p:nvSpPr>
                <p:cNvPr id="6943" name="Arc 799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44" name="Arc 800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359" name="Group 801"/>
              <p:cNvGrpSpPr>
                <a:grpSpLocks/>
              </p:cNvGrpSpPr>
              <p:nvPr/>
            </p:nvGrpSpPr>
            <p:grpSpPr bwMode="auto">
              <a:xfrm flipV="1">
                <a:off x="1119" y="1728"/>
                <a:ext cx="207" cy="111"/>
                <a:chOff x="912" y="1632"/>
                <a:chExt cx="207" cy="111"/>
              </a:xfrm>
            </p:grpSpPr>
            <p:sp>
              <p:nvSpPr>
                <p:cNvPr id="6946" name="Arc 802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47" name="Arc 803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362" name="Group 804"/>
            <p:cNvGrpSpPr>
              <a:grpSpLocks/>
            </p:cNvGrpSpPr>
            <p:nvPr/>
          </p:nvGrpSpPr>
          <p:grpSpPr bwMode="auto">
            <a:xfrm>
              <a:off x="1674" y="1296"/>
              <a:ext cx="414" cy="207"/>
              <a:chOff x="912" y="1632"/>
              <a:chExt cx="414" cy="207"/>
            </a:xfrm>
          </p:grpSpPr>
          <p:grpSp>
            <p:nvGrpSpPr>
              <p:cNvPr id="6365" name="Group 805"/>
              <p:cNvGrpSpPr>
                <a:grpSpLocks/>
              </p:cNvGrpSpPr>
              <p:nvPr/>
            </p:nvGrpSpPr>
            <p:grpSpPr bwMode="auto">
              <a:xfrm>
                <a:off x="912" y="1632"/>
                <a:ext cx="207" cy="111"/>
                <a:chOff x="912" y="1632"/>
                <a:chExt cx="207" cy="111"/>
              </a:xfrm>
            </p:grpSpPr>
            <p:sp>
              <p:nvSpPr>
                <p:cNvPr id="6950" name="Arc 806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51" name="Arc 807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366" name="Group 808"/>
              <p:cNvGrpSpPr>
                <a:grpSpLocks/>
              </p:cNvGrpSpPr>
              <p:nvPr/>
            </p:nvGrpSpPr>
            <p:grpSpPr bwMode="auto">
              <a:xfrm flipV="1">
                <a:off x="1119" y="1728"/>
                <a:ext cx="207" cy="111"/>
                <a:chOff x="912" y="1632"/>
                <a:chExt cx="207" cy="111"/>
              </a:xfrm>
            </p:grpSpPr>
            <p:sp>
              <p:nvSpPr>
                <p:cNvPr id="6953" name="Arc 809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54" name="Arc 810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369" name="Group 811"/>
            <p:cNvGrpSpPr>
              <a:grpSpLocks/>
            </p:cNvGrpSpPr>
            <p:nvPr/>
          </p:nvGrpSpPr>
          <p:grpSpPr bwMode="auto">
            <a:xfrm>
              <a:off x="2088" y="1281"/>
              <a:ext cx="414" cy="207"/>
              <a:chOff x="912" y="1632"/>
              <a:chExt cx="414" cy="207"/>
            </a:xfrm>
          </p:grpSpPr>
          <p:grpSp>
            <p:nvGrpSpPr>
              <p:cNvPr id="6372" name="Group 812"/>
              <p:cNvGrpSpPr>
                <a:grpSpLocks/>
              </p:cNvGrpSpPr>
              <p:nvPr/>
            </p:nvGrpSpPr>
            <p:grpSpPr bwMode="auto">
              <a:xfrm>
                <a:off x="912" y="1632"/>
                <a:ext cx="207" cy="111"/>
                <a:chOff x="912" y="1632"/>
                <a:chExt cx="207" cy="111"/>
              </a:xfrm>
            </p:grpSpPr>
            <p:sp>
              <p:nvSpPr>
                <p:cNvPr id="6957" name="Arc 813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58" name="Arc 814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373" name="Group 815"/>
              <p:cNvGrpSpPr>
                <a:grpSpLocks/>
              </p:cNvGrpSpPr>
              <p:nvPr/>
            </p:nvGrpSpPr>
            <p:grpSpPr bwMode="auto">
              <a:xfrm flipV="1">
                <a:off x="1119" y="1728"/>
                <a:ext cx="207" cy="111"/>
                <a:chOff x="912" y="1632"/>
                <a:chExt cx="207" cy="111"/>
              </a:xfrm>
            </p:grpSpPr>
            <p:sp>
              <p:nvSpPr>
                <p:cNvPr id="6960" name="Arc 816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61" name="Arc 817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376" name="Group 818"/>
            <p:cNvGrpSpPr>
              <a:grpSpLocks/>
            </p:cNvGrpSpPr>
            <p:nvPr/>
          </p:nvGrpSpPr>
          <p:grpSpPr bwMode="auto">
            <a:xfrm>
              <a:off x="2502" y="1281"/>
              <a:ext cx="414" cy="207"/>
              <a:chOff x="912" y="1632"/>
              <a:chExt cx="414" cy="207"/>
            </a:xfrm>
          </p:grpSpPr>
          <p:grpSp>
            <p:nvGrpSpPr>
              <p:cNvPr id="6379" name="Group 819"/>
              <p:cNvGrpSpPr>
                <a:grpSpLocks/>
              </p:cNvGrpSpPr>
              <p:nvPr/>
            </p:nvGrpSpPr>
            <p:grpSpPr bwMode="auto">
              <a:xfrm>
                <a:off x="912" y="1632"/>
                <a:ext cx="207" cy="111"/>
                <a:chOff x="912" y="1632"/>
                <a:chExt cx="207" cy="111"/>
              </a:xfrm>
            </p:grpSpPr>
            <p:sp>
              <p:nvSpPr>
                <p:cNvPr id="6964" name="Arc 820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65" name="Arc 821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380" name="Group 822"/>
              <p:cNvGrpSpPr>
                <a:grpSpLocks/>
              </p:cNvGrpSpPr>
              <p:nvPr/>
            </p:nvGrpSpPr>
            <p:grpSpPr bwMode="auto">
              <a:xfrm flipV="1">
                <a:off x="1119" y="1728"/>
                <a:ext cx="207" cy="111"/>
                <a:chOff x="912" y="1632"/>
                <a:chExt cx="207" cy="111"/>
              </a:xfrm>
            </p:grpSpPr>
            <p:sp>
              <p:nvSpPr>
                <p:cNvPr id="6967" name="Arc 823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68" name="Arc 824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383" name="Group 825"/>
            <p:cNvGrpSpPr>
              <a:grpSpLocks/>
            </p:cNvGrpSpPr>
            <p:nvPr/>
          </p:nvGrpSpPr>
          <p:grpSpPr bwMode="auto">
            <a:xfrm>
              <a:off x="2916" y="1266"/>
              <a:ext cx="414" cy="207"/>
              <a:chOff x="912" y="1632"/>
              <a:chExt cx="414" cy="207"/>
            </a:xfrm>
          </p:grpSpPr>
          <p:grpSp>
            <p:nvGrpSpPr>
              <p:cNvPr id="6386" name="Group 826"/>
              <p:cNvGrpSpPr>
                <a:grpSpLocks/>
              </p:cNvGrpSpPr>
              <p:nvPr/>
            </p:nvGrpSpPr>
            <p:grpSpPr bwMode="auto">
              <a:xfrm>
                <a:off x="912" y="1632"/>
                <a:ext cx="207" cy="111"/>
                <a:chOff x="912" y="1632"/>
                <a:chExt cx="207" cy="111"/>
              </a:xfrm>
            </p:grpSpPr>
            <p:sp>
              <p:nvSpPr>
                <p:cNvPr id="6971" name="Arc 827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72" name="Arc 828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389" name="Group 829"/>
              <p:cNvGrpSpPr>
                <a:grpSpLocks/>
              </p:cNvGrpSpPr>
              <p:nvPr/>
            </p:nvGrpSpPr>
            <p:grpSpPr bwMode="auto">
              <a:xfrm flipV="1">
                <a:off x="1119" y="1728"/>
                <a:ext cx="207" cy="111"/>
                <a:chOff x="912" y="1632"/>
                <a:chExt cx="207" cy="111"/>
              </a:xfrm>
            </p:grpSpPr>
            <p:sp>
              <p:nvSpPr>
                <p:cNvPr id="6974" name="Arc 830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75" name="Arc 831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394" name="Group 832"/>
            <p:cNvGrpSpPr>
              <a:grpSpLocks/>
            </p:cNvGrpSpPr>
            <p:nvPr/>
          </p:nvGrpSpPr>
          <p:grpSpPr bwMode="auto">
            <a:xfrm>
              <a:off x="3330" y="1266"/>
              <a:ext cx="414" cy="207"/>
              <a:chOff x="912" y="1632"/>
              <a:chExt cx="414" cy="207"/>
            </a:xfrm>
          </p:grpSpPr>
          <p:grpSp>
            <p:nvGrpSpPr>
              <p:cNvPr id="6395" name="Group 833"/>
              <p:cNvGrpSpPr>
                <a:grpSpLocks/>
              </p:cNvGrpSpPr>
              <p:nvPr/>
            </p:nvGrpSpPr>
            <p:grpSpPr bwMode="auto">
              <a:xfrm>
                <a:off x="912" y="1632"/>
                <a:ext cx="207" cy="111"/>
                <a:chOff x="912" y="1632"/>
                <a:chExt cx="207" cy="111"/>
              </a:xfrm>
            </p:grpSpPr>
            <p:sp>
              <p:nvSpPr>
                <p:cNvPr id="6978" name="Arc 834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79" name="Arc 835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396" name="Group 836"/>
              <p:cNvGrpSpPr>
                <a:grpSpLocks/>
              </p:cNvGrpSpPr>
              <p:nvPr/>
            </p:nvGrpSpPr>
            <p:grpSpPr bwMode="auto">
              <a:xfrm flipV="1">
                <a:off x="1119" y="1728"/>
                <a:ext cx="207" cy="111"/>
                <a:chOff x="912" y="1632"/>
                <a:chExt cx="207" cy="111"/>
              </a:xfrm>
            </p:grpSpPr>
            <p:sp>
              <p:nvSpPr>
                <p:cNvPr id="6981" name="Arc 837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82" name="Arc 838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6985" name="Text Box 841"/>
          <p:cNvSpPr txBox="1">
            <a:spLocks noChangeArrowheads="1"/>
          </p:cNvSpPr>
          <p:nvPr/>
        </p:nvSpPr>
        <p:spPr bwMode="auto">
          <a:xfrm>
            <a:off x="288925" y="3692525"/>
            <a:ext cx="1331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>
                <a:latin typeface="Comic Sans MS"/>
                <a:cs typeface="Comic Sans MS"/>
              </a:rPr>
              <a:t>Prompt</a:t>
            </a:r>
          </a:p>
        </p:txBody>
      </p:sp>
      <p:sp>
        <p:nvSpPr>
          <p:cNvPr id="6986" name="Text Box 842"/>
          <p:cNvSpPr txBox="1">
            <a:spLocks noChangeArrowheads="1"/>
          </p:cNvSpPr>
          <p:nvPr/>
        </p:nvSpPr>
        <p:spPr bwMode="auto">
          <a:xfrm>
            <a:off x="1581149" y="3455988"/>
            <a:ext cx="2208213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 smtClean="0">
                <a:latin typeface="Comic Sans MS"/>
                <a:cs typeface="Comic Sans MS"/>
              </a:rPr>
              <a:t>“Fragmentation”</a:t>
            </a:r>
          </a:p>
          <a:p>
            <a:pPr algn="ctr"/>
            <a:r>
              <a:rPr lang="en-US" sz="2000" b="1" dirty="0" smtClean="0">
                <a:latin typeface="Comic Sans MS"/>
                <a:cs typeface="Comic Sans MS"/>
              </a:rPr>
              <a:t>much better called internal </a:t>
            </a:r>
            <a:r>
              <a:rPr lang="en-US" sz="2000" b="1" dirty="0" err="1" smtClean="0">
                <a:latin typeface="Comic Sans MS"/>
                <a:cs typeface="Comic Sans MS"/>
              </a:rPr>
              <a:t>bremsstrahlung</a:t>
            </a:r>
            <a:endParaRPr lang="en-US" sz="2000" b="1" dirty="0">
              <a:latin typeface="Comic Sans MS"/>
              <a:cs typeface="Comic Sans MS"/>
            </a:endParaRPr>
          </a:p>
        </p:txBody>
      </p:sp>
      <p:sp>
        <p:nvSpPr>
          <p:cNvPr id="6987" name="Text Box 843"/>
          <p:cNvSpPr txBox="1">
            <a:spLocks noChangeArrowheads="1"/>
          </p:cNvSpPr>
          <p:nvPr/>
        </p:nvSpPr>
        <p:spPr bwMode="auto">
          <a:xfrm>
            <a:off x="3371850" y="3540125"/>
            <a:ext cx="1863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>
                <a:solidFill>
                  <a:srgbClr val="008040"/>
                </a:solidFill>
                <a:latin typeface="Comic Sans MS"/>
                <a:cs typeface="Comic Sans MS"/>
              </a:rPr>
              <a:t>Induced</a:t>
            </a:r>
          </a:p>
        </p:txBody>
      </p:sp>
      <p:sp>
        <p:nvSpPr>
          <p:cNvPr id="6989" name="Text Box 845"/>
          <p:cNvSpPr txBox="1">
            <a:spLocks noChangeArrowheads="1"/>
          </p:cNvSpPr>
          <p:nvPr/>
        </p:nvSpPr>
        <p:spPr bwMode="auto">
          <a:xfrm>
            <a:off x="7064923" y="5838415"/>
            <a:ext cx="17176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>
                <a:solidFill>
                  <a:srgbClr val="0000FF"/>
                </a:solidFill>
                <a:latin typeface="Comic Sans MS"/>
                <a:cs typeface="Comic Sans MS"/>
              </a:rPr>
              <a:t>EM &amp; Weak Decay</a:t>
            </a:r>
          </a:p>
        </p:txBody>
      </p:sp>
      <p:sp>
        <p:nvSpPr>
          <p:cNvPr id="857" name="TextBox 856"/>
          <p:cNvSpPr txBox="1"/>
          <p:nvPr/>
        </p:nvSpPr>
        <p:spPr>
          <a:xfrm>
            <a:off x="316468" y="865581"/>
            <a:ext cx="22019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C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proton – proton:</a:t>
            </a:r>
            <a:endParaRPr lang="en-US" sz="2000" b="1" dirty="0">
              <a:solidFill>
                <a:srgbClr val="CC66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grpSp>
        <p:nvGrpSpPr>
          <p:cNvPr id="859" name="Group 858"/>
          <p:cNvGrpSpPr/>
          <p:nvPr/>
        </p:nvGrpSpPr>
        <p:grpSpPr>
          <a:xfrm>
            <a:off x="7102415" y="2476502"/>
            <a:ext cx="1680183" cy="1579260"/>
            <a:chOff x="2607749" y="1536819"/>
            <a:chExt cx="1680183" cy="1579260"/>
          </a:xfrm>
        </p:grpSpPr>
        <p:pic>
          <p:nvPicPr>
            <p:cNvPr id="860" name="Picture 3" descr="sidis-diagram"/>
            <p:cNvPicPr>
              <a:picLocks noChangeAspect="1" noChangeArrowheads="1"/>
            </p:cNvPicPr>
            <p:nvPr/>
          </p:nvPicPr>
          <p:blipFill>
            <a:blip r:embed="rId2"/>
            <a:srcRect l="49906" t="25951" b="3992"/>
            <a:stretch>
              <a:fillRect/>
            </a:stretch>
          </p:blipFill>
          <p:spPr bwMode="auto">
            <a:xfrm>
              <a:off x="2607749" y="1536819"/>
              <a:ext cx="1580942" cy="1579260"/>
            </a:xfrm>
            <a:prstGeom prst="rect">
              <a:avLst/>
            </a:prstGeom>
            <a:solidFill>
              <a:schemeClr val="tx1"/>
            </a:solidFill>
          </p:spPr>
        </p:pic>
        <p:sp>
          <p:nvSpPr>
            <p:cNvPr id="861" name="TextBox 860"/>
            <p:cNvSpPr txBox="1"/>
            <p:nvPr/>
          </p:nvSpPr>
          <p:spPr>
            <a:xfrm>
              <a:off x="3987850" y="1909177"/>
              <a:ext cx="300082" cy="338554"/>
            </a:xfrm>
            <a:prstGeom prst="rect">
              <a:avLst/>
            </a:prstGeom>
            <a:solidFill>
              <a:schemeClr val="tx1"/>
            </a:solidFill>
          </p:spPr>
          <p:txBody>
            <a:bodyPr wrap="none" rtlCol="0">
              <a:spAutoFit/>
            </a:bodyPr>
            <a:lstStyle/>
            <a:p>
              <a:r>
                <a:rPr lang="en-US" sz="1600" b="1" dirty="0" err="1" smtClean="0">
                  <a:solidFill>
                    <a:srgbClr val="FF0000"/>
                  </a:solidFill>
                  <a:latin typeface="Symbol" charset="2"/>
                  <a:cs typeface="Symbol" charset="2"/>
                </a:rPr>
                <a:t>g</a:t>
              </a:r>
              <a:endParaRPr lang="en-US" sz="1600" b="1" dirty="0">
                <a:solidFill>
                  <a:srgbClr val="FF0000"/>
                </a:solidFill>
                <a:latin typeface="Symbol" charset="2"/>
                <a:cs typeface="Symbol" charset="2"/>
              </a:endParaRPr>
            </a:p>
          </p:txBody>
        </p:sp>
      </p:grpSp>
      <p:sp>
        <p:nvSpPr>
          <p:cNvPr id="862" name="Text Box 842"/>
          <p:cNvSpPr txBox="1">
            <a:spLocks noChangeArrowheads="1"/>
          </p:cNvSpPr>
          <p:nvPr/>
        </p:nvSpPr>
        <p:spPr bwMode="auto">
          <a:xfrm>
            <a:off x="6918632" y="4089400"/>
            <a:ext cx="20653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 smtClean="0">
                <a:latin typeface="Comic Sans MS"/>
                <a:cs typeface="Comic Sans MS"/>
              </a:rPr>
              <a:t>Fragmentation</a:t>
            </a:r>
            <a:endParaRPr lang="en-US" sz="2000" b="1" dirty="0">
              <a:latin typeface="Comic Sans MS"/>
              <a:cs typeface="Comic Sans MS"/>
            </a:endParaRPr>
          </a:p>
        </p:txBody>
      </p:sp>
      <p:sp>
        <p:nvSpPr>
          <p:cNvPr id="863" name="TextBox 862"/>
          <p:cNvSpPr txBox="1"/>
          <p:nvPr/>
        </p:nvSpPr>
        <p:spPr>
          <a:xfrm>
            <a:off x="316816" y="1224113"/>
            <a:ext cx="24933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C66FF"/>
                </a:solidFill>
                <a:latin typeface="Comic Sans MS"/>
                <a:cs typeface="Comic Sans MS"/>
              </a:rPr>
              <a:t>Au – Au  or  </a:t>
            </a:r>
            <a:r>
              <a:rPr lang="en-US" sz="2000" b="1" dirty="0" err="1" smtClean="0">
                <a:solidFill>
                  <a:srgbClr val="CC66FF"/>
                </a:solidFill>
                <a:latin typeface="Comic Sans MS"/>
                <a:cs typeface="Comic Sans MS"/>
              </a:rPr>
              <a:t>d</a:t>
            </a:r>
            <a:r>
              <a:rPr lang="en-US" sz="2000" b="1" dirty="0" smtClean="0">
                <a:solidFill>
                  <a:srgbClr val="CC66FF"/>
                </a:solidFill>
                <a:latin typeface="Comic Sans MS"/>
                <a:cs typeface="Comic Sans MS"/>
              </a:rPr>
              <a:t>-Au</a:t>
            </a:r>
            <a:endParaRPr lang="en-US" sz="2000" b="1" dirty="0">
              <a:solidFill>
                <a:srgbClr val="CC66FF"/>
              </a:solidFill>
              <a:latin typeface="Comic Sans MS"/>
              <a:cs typeface="Comic Sans MS"/>
            </a:endParaRPr>
          </a:p>
        </p:txBody>
      </p:sp>
      <p:grpSp>
        <p:nvGrpSpPr>
          <p:cNvPr id="864" name="Group 665"/>
          <p:cNvGrpSpPr>
            <a:grpSpLocks/>
          </p:cNvGrpSpPr>
          <p:nvPr/>
        </p:nvGrpSpPr>
        <p:grpSpPr bwMode="auto">
          <a:xfrm rot="-2961522">
            <a:off x="5693939" y="4358042"/>
            <a:ext cx="866775" cy="66675"/>
            <a:chOff x="432" y="1266"/>
            <a:chExt cx="3312" cy="252"/>
          </a:xfrm>
        </p:grpSpPr>
        <p:grpSp>
          <p:nvGrpSpPr>
            <p:cNvPr id="865" name="Group 666"/>
            <p:cNvGrpSpPr>
              <a:grpSpLocks/>
            </p:cNvGrpSpPr>
            <p:nvPr/>
          </p:nvGrpSpPr>
          <p:grpSpPr bwMode="auto">
            <a:xfrm>
              <a:off x="432" y="1311"/>
              <a:ext cx="414" cy="207"/>
              <a:chOff x="912" y="1632"/>
              <a:chExt cx="414" cy="207"/>
            </a:xfrm>
          </p:grpSpPr>
          <p:grpSp>
            <p:nvGrpSpPr>
              <p:cNvPr id="915" name="Group 667"/>
              <p:cNvGrpSpPr>
                <a:grpSpLocks/>
              </p:cNvGrpSpPr>
              <p:nvPr/>
            </p:nvGrpSpPr>
            <p:grpSpPr bwMode="auto">
              <a:xfrm>
                <a:off x="912" y="1632"/>
                <a:ext cx="207" cy="111"/>
                <a:chOff x="912" y="1632"/>
                <a:chExt cx="207" cy="111"/>
              </a:xfrm>
            </p:grpSpPr>
            <p:sp>
              <p:nvSpPr>
                <p:cNvPr id="919" name="Arc 668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20" name="Arc 669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916" name="Group 670"/>
              <p:cNvGrpSpPr>
                <a:grpSpLocks/>
              </p:cNvGrpSpPr>
              <p:nvPr/>
            </p:nvGrpSpPr>
            <p:grpSpPr bwMode="auto">
              <a:xfrm flipV="1">
                <a:off x="1119" y="1728"/>
                <a:ext cx="207" cy="111"/>
                <a:chOff x="912" y="1632"/>
                <a:chExt cx="207" cy="111"/>
              </a:xfrm>
            </p:grpSpPr>
            <p:sp>
              <p:nvSpPr>
                <p:cNvPr id="917" name="Arc 671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8" name="Arc 672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866" name="Group 673"/>
            <p:cNvGrpSpPr>
              <a:grpSpLocks/>
            </p:cNvGrpSpPr>
            <p:nvPr/>
          </p:nvGrpSpPr>
          <p:grpSpPr bwMode="auto">
            <a:xfrm>
              <a:off x="846" y="1311"/>
              <a:ext cx="414" cy="207"/>
              <a:chOff x="912" y="1632"/>
              <a:chExt cx="414" cy="207"/>
            </a:xfrm>
          </p:grpSpPr>
          <p:grpSp>
            <p:nvGrpSpPr>
              <p:cNvPr id="909" name="Group 674"/>
              <p:cNvGrpSpPr>
                <a:grpSpLocks/>
              </p:cNvGrpSpPr>
              <p:nvPr/>
            </p:nvGrpSpPr>
            <p:grpSpPr bwMode="auto">
              <a:xfrm>
                <a:off x="912" y="1632"/>
                <a:ext cx="207" cy="111"/>
                <a:chOff x="912" y="1632"/>
                <a:chExt cx="207" cy="111"/>
              </a:xfrm>
            </p:grpSpPr>
            <p:sp>
              <p:nvSpPr>
                <p:cNvPr id="913" name="Arc 675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4" name="Arc 676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910" name="Group 677"/>
              <p:cNvGrpSpPr>
                <a:grpSpLocks/>
              </p:cNvGrpSpPr>
              <p:nvPr/>
            </p:nvGrpSpPr>
            <p:grpSpPr bwMode="auto">
              <a:xfrm flipV="1">
                <a:off x="1119" y="1728"/>
                <a:ext cx="207" cy="111"/>
                <a:chOff x="912" y="1632"/>
                <a:chExt cx="207" cy="111"/>
              </a:xfrm>
            </p:grpSpPr>
            <p:sp>
              <p:nvSpPr>
                <p:cNvPr id="911" name="Arc 678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2" name="Arc 679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867" name="Group 680"/>
            <p:cNvGrpSpPr>
              <a:grpSpLocks/>
            </p:cNvGrpSpPr>
            <p:nvPr/>
          </p:nvGrpSpPr>
          <p:grpSpPr bwMode="auto">
            <a:xfrm>
              <a:off x="1260" y="1296"/>
              <a:ext cx="414" cy="207"/>
              <a:chOff x="912" y="1632"/>
              <a:chExt cx="414" cy="207"/>
            </a:xfrm>
          </p:grpSpPr>
          <p:grpSp>
            <p:nvGrpSpPr>
              <p:cNvPr id="903" name="Group 681"/>
              <p:cNvGrpSpPr>
                <a:grpSpLocks/>
              </p:cNvGrpSpPr>
              <p:nvPr/>
            </p:nvGrpSpPr>
            <p:grpSpPr bwMode="auto">
              <a:xfrm>
                <a:off x="912" y="1632"/>
                <a:ext cx="207" cy="111"/>
                <a:chOff x="912" y="1632"/>
                <a:chExt cx="207" cy="111"/>
              </a:xfrm>
            </p:grpSpPr>
            <p:sp>
              <p:nvSpPr>
                <p:cNvPr id="907" name="Arc 682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8" name="Arc 683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904" name="Group 684"/>
              <p:cNvGrpSpPr>
                <a:grpSpLocks/>
              </p:cNvGrpSpPr>
              <p:nvPr/>
            </p:nvGrpSpPr>
            <p:grpSpPr bwMode="auto">
              <a:xfrm flipV="1">
                <a:off x="1119" y="1728"/>
                <a:ext cx="207" cy="111"/>
                <a:chOff x="912" y="1632"/>
                <a:chExt cx="207" cy="111"/>
              </a:xfrm>
            </p:grpSpPr>
            <p:sp>
              <p:nvSpPr>
                <p:cNvPr id="905" name="Arc 685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6" name="Arc 686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868" name="Group 687"/>
            <p:cNvGrpSpPr>
              <a:grpSpLocks/>
            </p:cNvGrpSpPr>
            <p:nvPr/>
          </p:nvGrpSpPr>
          <p:grpSpPr bwMode="auto">
            <a:xfrm>
              <a:off x="1674" y="1296"/>
              <a:ext cx="414" cy="207"/>
              <a:chOff x="912" y="1632"/>
              <a:chExt cx="414" cy="207"/>
            </a:xfrm>
          </p:grpSpPr>
          <p:grpSp>
            <p:nvGrpSpPr>
              <p:cNvPr id="897" name="Group 688"/>
              <p:cNvGrpSpPr>
                <a:grpSpLocks/>
              </p:cNvGrpSpPr>
              <p:nvPr/>
            </p:nvGrpSpPr>
            <p:grpSpPr bwMode="auto">
              <a:xfrm>
                <a:off x="912" y="1632"/>
                <a:ext cx="207" cy="111"/>
                <a:chOff x="912" y="1632"/>
                <a:chExt cx="207" cy="111"/>
              </a:xfrm>
            </p:grpSpPr>
            <p:sp>
              <p:nvSpPr>
                <p:cNvPr id="901" name="Arc 689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2" name="Arc 690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898" name="Group 691"/>
              <p:cNvGrpSpPr>
                <a:grpSpLocks/>
              </p:cNvGrpSpPr>
              <p:nvPr/>
            </p:nvGrpSpPr>
            <p:grpSpPr bwMode="auto">
              <a:xfrm flipV="1">
                <a:off x="1119" y="1728"/>
                <a:ext cx="207" cy="111"/>
                <a:chOff x="912" y="1632"/>
                <a:chExt cx="207" cy="111"/>
              </a:xfrm>
            </p:grpSpPr>
            <p:sp>
              <p:nvSpPr>
                <p:cNvPr id="899" name="Arc 692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0" name="Arc 693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869" name="Group 694"/>
            <p:cNvGrpSpPr>
              <a:grpSpLocks/>
            </p:cNvGrpSpPr>
            <p:nvPr/>
          </p:nvGrpSpPr>
          <p:grpSpPr bwMode="auto">
            <a:xfrm>
              <a:off x="2088" y="1281"/>
              <a:ext cx="414" cy="207"/>
              <a:chOff x="912" y="1632"/>
              <a:chExt cx="414" cy="207"/>
            </a:xfrm>
          </p:grpSpPr>
          <p:grpSp>
            <p:nvGrpSpPr>
              <p:cNvPr id="891" name="Group 695"/>
              <p:cNvGrpSpPr>
                <a:grpSpLocks/>
              </p:cNvGrpSpPr>
              <p:nvPr/>
            </p:nvGrpSpPr>
            <p:grpSpPr bwMode="auto">
              <a:xfrm>
                <a:off x="912" y="1632"/>
                <a:ext cx="207" cy="111"/>
                <a:chOff x="912" y="1632"/>
                <a:chExt cx="207" cy="111"/>
              </a:xfrm>
            </p:grpSpPr>
            <p:sp>
              <p:nvSpPr>
                <p:cNvPr id="895" name="Arc 696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96" name="Arc 697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892" name="Group 698"/>
              <p:cNvGrpSpPr>
                <a:grpSpLocks/>
              </p:cNvGrpSpPr>
              <p:nvPr/>
            </p:nvGrpSpPr>
            <p:grpSpPr bwMode="auto">
              <a:xfrm flipV="1">
                <a:off x="1119" y="1728"/>
                <a:ext cx="207" cy="111"/>
                <a:chOff x="912" y="1632"/>
                <a:chExt cx="207" cy="111"/>
              </a:xfrm>
            </p:grpSpPr>
            <p:sp>
              <p:nvSpPr>
                <p:cNvPr id="893" name="Arc 699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94" name="Arc 700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870" name="Group 701"/>
            <p:cNvGrpSpPr>
              <a:grpSpLocks/>
            </p:cNvGrpSpPr>
            <p:nvPr/>
          </p:nvGrpSpPr>
          <p:grpSpPr bwMode="auto">
            <a:xfrm>
              <a:off x="2502" y="1281"/>
              <a:ext cx="414" cy="207"/>
              <a:chOff x="912" y="1632"/>
              <a:chExt cx="414" cy="207"/>
            </a:xfrm>
          </p:grpSpPr>
          <p:grpSp>
            <p:nvGrpSpPr>
              <p:cNvPr id="885" name="Group 702"/>
              <p:cNvGrpSpPr>
                <a:grpSpLocks/>
              </p:cNvGrpSpPr>
              <p:nvPr/>
            </p:nvGrpSpPr>
            <p:grpSpPr bwMode="auto">
              <a:xfrm>
                <a:off x="912" y="1632"/>
                <a:ext cx="207" cy="111"/>
                <a:chOff x="912" y="1632"/>
                <a:chExt cx="207" cy="111"/>
              </a:xfrm>
            </p:grpSpPr>
            <p:sp>
              <p:nvSpPr>
                <p:cNvPr id="889" name="Arc 703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90" name="Arc 704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886" name="Group 705"/>
              <p:cNvGrpSpPr>
                <a:grpSpLocks/>
              </p:cNvGrpSpPr>
              <p:nvPr/>
            </p:nvGrpSpPr>
            <p:grpSpPr bwMode="auto">
              <a:xfrm flipV="1">
                <a:off x="1119" y="1728"/>
                <a:ext cx="207" cy="111"/>
                <a:chOff x="912" y="1632"/>
                <a:chExt cx="207" cy="111"/>
              </a:xfrm>
            </p:grpSpPr>
            <p:sp>
              <p:nvSpPr>
                <p:cNvPr id="887" name="Arc 706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8" name="Arc 707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871" name="Group 708"/>
            <p:cNvGrpSpPr>
              <a:grpSpLocks/>
            </p:cNvGrpSpPr>
            <p:nvPr/>
          </p:nvGrpSpPr>
          <p:grpSpPr bwMode="auto">
            <a:xfrm>
              <a:off x="2916" y="1266"/>
              <a:ext cx="414" cy="207"/>
              <a:chOff x="912" y="1632"/>
              <a:chExt cx="414" cy="207"/>
            </a:xfrm>
          </p:grpSpPr>
          <p:grpSp>
            <p:nvGrpSpPr>
              <p:cNvPr id="879" name="Group 709"/>
              <p:cNvGrpSpPr>
                <a:grpSpLocks/>
              </p:cNvGrpSpPr>
              <p:nvPr/>
            </p:nvGrpSpPr>
            <p:grpSpPr bwMode="auto">
              <a:xfrm>
                <a:off x="912" y="1632"/>
                <a:ext cx="207" cy="111"/>
                <a:chOff x="912" y="1632"/>
                <a:chExt cx="207" cy="111"/>
              </a:xfrm>
            </p:grpSpPr>
            <p:sp>
              <p:nvSpPr>
                <p:cNvPr id="883" name="Arc 710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4" name="Arc 711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880" name="Group 712"/>
              <p:cNvGrpSpPr>
                <a:grpSpLocks/>
              </p:cNvGrpSpPr>
              <p:nvPr/>
            </p:nvGrpSpPr>
            <p:grpSpPr bwMode="auto">
              <a:xfrm flipV="1">
                <a:off x="1119" y="1728"/>
                <a:ext cx="207" cy="111"/>
                <a:chOff x="912" y="1632"/>
                <a:chExt cx="207" cy="111"/>
              </a:xfrm>
            </p:grpSpPr>
            <p:sp>
              <p:nvSpPr>
                <p:cNvPr id="881" name="Arc 713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2" name="Arc 714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872" name="Group 715"/>
            <p:cNvGrpSpPr>
              <a:grpSpLocks/>
            </p:cNvGrpSpPr>
            <p:nvPr/>
          </p:nvGrpSpPr>
          <p:grpSpPr bwMode="auto">
            <a:xfrm>
              <a:off x="3330" y="1266"/>
              <a:ext cx="414" cy="207"/>
              <a:chOff x="912" y="1632"/>
              <a:chExt cx="414" cy="207"/>
            </a:xfrm>
          </p:grpSpPr>
          <p:grpSp>
            <p:nvGrpSpPr>
              <p:cNvPr id="873" name="Group 716"/>
              <p:cNvGrpSpPr>
                <a:grpSpLocks/>
              </p:cNvGrpSpPr>
              <p:nvPr/>
            </p:nvGrpSpPr>
            <p:grpSpPr bwMode="auto">
              <a:xfrm>
                <a:off x="912" y="1632"/>
                <a:ext cx="207" cy="111"/>
                <a:chOff x="912" y="1632"/>
                <a:chExt cx="207" cy="111"/>
              </a:xfrm>
            </p:grpSpPr>
            <p:sp>
              <p:nvSpPr>
                <p:cNvPr id="877" name="Arc 717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78" name="Arc 718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874" name="Group 719"/>
              <p:cNvGrpSpPr>
                <a:grpSpLocks/>
              </p:cNvGrpSpPr>
              <p:nvPr/>
            </p:nvGrpSpPr>
            <p:grpSpPr bwMode="auto">
              <a:xfrm flipV="1">
                <a:off x="1119" y="1728"/>
                <a:ext cx="207" cy="111"/>
                <a:chOff x="912" y="1632"/>
                <a:chExt cx="207" cy="111"/>
              </a:xfrm>
            </p:grpSpPr>
            <p:sp>
              <p:nvSpPr>
                <p:cNvPr id="875" name="Arc 720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76" name="Arc 721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921" name="AutoShape 722"/>
          <p:cNvSpPr>
            <a:spLocks noChangeArrowheads="1"/>
          </p:cNvSpPr>
          <p:nvPr/>
        </p:nvSpPr>
        <p:spPr bwMode="auto">
          <a:xfrm>
            <a:off x="5632026" y="4635855"/>
            <a:ext cx="461963" cy="461962"/>
          </a:xfrm>
          <a:prstGeom prst="star24">
            <a:avLst>
              <a:gd name="adj" fmla="val 37500"/>
            </a:avLst>
          </a:prstGeom>
          <a:solidFill>
            <a:srgbClr val="FF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" name="Text Box 844"/>
          <p:cNvSpPr txBox="1">
            <a:spLocks noChangeArrowheads="1"/>
          </p:cNvSpPr>
          <p:nvPr/>
        </p:nvSpPr>
        <p:spPr bwMode="auto">
          <a:xfrm>
            <a:off x="4943238" y="5076415"/>
            <a:ext cx="1963738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Arial" pitchFamily="-109" charset="0"/>
              </a:rPr>
              <a:t>Thermal Radiation</a:t>
            </a:r>
          </a:p>
          <a:p>
            <a:pPr algn="ctr">
              <a:spcBef>
                <a:spcPct val="50000"/>
              </a:spcBef>
            </a:pPr>
            <a:r>
              <a:rPr lang="en-US" sz="2000" dirty="0">
                <a:solidFill>
                  <a:srgbClr val="FF0000"/>
                </a:solidFill>
                <a:latin typeface="Arial" pitchFamily="-109" charset="0"/>
              </a:rPr>
              <a:t>QGP</a:t>
            </a:r>
            <a:r>
              <a:rPr lang="en-US" sz="2000" dirty="0">
                <a:latin typeface="Arial" pitchFamily="-109" charset="0"/>
              </a:rPr>
              <a:t> / </a:t>
            </a:r>
            <a:r>
              <a:rPr lang="en-US" sz="2000" dirty="0" err="1">
                <a:solidFill>
                  <a:srgbClr val="FF8000"/>
                </a:solidFill>
                <a:latin typeface="Arial" pitchFamily="-109" charset="0"/>
              </a:rPr>
              <a:t>Hadron</a:t>
            </a:r>
            <a:r>
              <a:rPr lang="en-US" sz="2000" dirty="0">
                <a:solidFill>
                  <a:srgbClr val="FF8000"/>
                </a:solidFill>
                <a:latin typeface="Arial" pitchFamily="-109" charset="0"/>
              </a:rPr>
              <a:t> Gas</a:t>
            </a:r>
            <a:endParaRPr lang="en-US" sz="2000" dirty="0">
              <a:latin typeface="Arial" pitchFamily="-109" charset="0"/>
            </a:endParaRPr>
          </a:p>
        </p:txBody>
      </p:sp>
      <p:sp>
        <p:nvSpPr>
          <p:cNvPr id="923" name="TextBox 922"/>
          <p:cNvSpPr txBox="1"/>
          <p:nvPr/>
        </p:nvSpPr>
        <p:spPr>
          <a:xfrm>
            <a:off x="5061681" y="3413508"/>
            <a:ext cx="17224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mic Sans MS"/>
                <a:cs typeface="Comic Sans MS"/>
              </a:rPr>
              <a:t>De-excitation</a:t>
            </a:r>
          </a:p>
          <a:p>
            <a:r>
              <a:rPr lang="en-US" b="1" dirty="0" smtClean="0">
                <a:latin typeface="Comic Sans MS"/>
                <a:cs typeface="Comic Sans MS"/>
              </a:rPr>
              <a:t>for excited </a:t>
            </a:r>
          </a:p>
          <a:p>
            <a:r>
              <a:rPr lang="en-US" b="1" dirty="0" smtClean="0">
                <a:latin typeface="Comic Sans MS"/>
                <a:cs typeface="Comic Sans MS"/>
              </a:rPr>
              <a:t>states </a:t>
            </a:r>
            <a:endParaRPr lang="en-US" b="1" dirty="0">
              <a:latin typeface="Comic Sans MS"/>
              <a:cs typeface="Comic Sans MS"/>
            </a:endParaRPr>
          </a:p>
        </p:txBody>
      </p:sp>
      <p:sp>
        <p:nvSpPr>
          <p:cNvPr id="6988" name="Footer Placeholder 698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6990" name="Slide Number Placeholder 698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37A68-6CDC-BF4C-A518-F2B8A7ADE48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we </a:t>
            </a:r>
            <a:r>
              <a:rPr lang="en-US" dirty="0"/>
              <a:t>mean by “Direct”….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33375" y="1884363"/>
            <a:ext cx="1287463" cy="571500"/>
            <a:chOff x="1790" y="1563"/>
            <a:chExt cx="1675" cy="744"/>
          </a:xfrm>
        </p:grpSpPr>
        <p:sp>
          <p:nvSpPr>
            <p:cNvPr id="6148" name="Line 4"/>
            <p:cNvSpPr>
              <a:spLocks noChangeShapeType="1"/>
            </p:cNvSpPr>
            <p:nvPr/>
          </p:nvSpPr>
          <p:spPr bwMode="auto">
            <a:xfrm>
              <a:off x="1911" y="1563"/>
              <a:ext cx="391" cy="3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 rot="-1587761">
              <a:off x="1790" y="2053"/>
              <a:ext cx="553" cy="112"/>
              <a:chOff x="1608" y="2049"/>
              <a:chExt cx="2934" cy="429"/>
            </a:xfrm>
          </p:grpSpPr>
          <p:grpSp>
            <p:nvGrpSpPr>
              <p:cNvPr id="4" name="Group 6"/>
              <p:cNvGrpSpPr>
                <a:grpSpLocks/>
              </p:cNvGrpSpPr>
              <p:nvPr/>
            </p:nvGrpSpPr>
            <p:grpSpPr bwMode="auto">
              <a:xfrm>
                <a:off x="2820" y="2064"/>
                <a:ext cx="510" cy="384"/>
                <a:chOff x="2820" y="2064"/>
                <a:chExt cx="510" cy="384"/>
              </a:xfrm>
            </p:grpSpPr>
            <p:grpSp>
              <p:nvGrpSpPr>
                <p:cNvPr id="5" name="Group 7"/>
                <p:cNvGrpSpPr>
                  <a:grpSpLocks/>
                </p:cNvGrpSpPr>
                <p:nvPr/>
              </p:nvGrpSpPr>
              <p:grpSpPr bwMode="auto">
                <a:xfrm>
                  <a:off x="2820" y="2064"/>
                  <a:ext cx="207" cy="111"/>
                  <a:chOff x="912" y="1632"/>
                  <a:chExt cx="207" cy="111"/>
                </a:xfrm>
              </p:grpSpPr>
              <p:sp>
                <p:nvSpPr>
                  <p:cNvPr id="6152" name="Arc 8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153" name="Arc 9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" name="Group 10"/>
                <p:cNvGrpSpPr>
                  <a:grpSpLocks/>
                </p:cNvGrpSpPr>
                <p:nvPr/>
              </p:nvGrpSpPr>
              <p:grpSpPr bwMode="auto">
                <a:xfrm flipV="1">
                  <a:off x="2820" y="2175"/>
                  <a:ext cx="510" cy="273"/>
                  <a:chOff x="912" y="1632"/>
                  <a:chExt cx="207" cy="111"/>
                </a:xfrm>
              </p:grpSpPr>
              <p:sp>
                <p:nvSpPr>
                  <p:cNvPr id="6155" name="Arc 11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156" name="Arc 12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7" name="Group 13"/>
              <p:cNvGrpSpPr>
                <a:grpSpLocks/>
              </p:cNvGrpSpPr>
              <p:nvPr/>
            </p:nvGrpSpPr>
            <p:grpSpPr bwMode="auto">
              <a:xfrm>
                <a:off x="2517" y="2079"/>
                <a:ext cx="510" cy="384"/>
                <a:chOff x="2820" y="2064"/>
                <a:chExt cx="510" cy="384"/>
              </a:xfrm>
            </p:grpSpPr>
            <p:grpSp>
              <p:nvGrpSpPr>
                <p:cNvPr id="8" name="Group 14"/>
                <p:cNvGrpSpPr>
                  <a:grpSpLocks/>
                </p:cNvGrpSpPr>
                <p:nvPr/>
              </p:nvGrpSpPr>
              <p:grpSpPr bwMode="auto">
                <a:xfrm>
                  <a:off x="2820" y="2064"/>
                  <a:ext cx="207" cy="111"/>
                  <a:chOff x="912" y="1632"/>
                  <a:chExt cx="207" cy="111"/>
                </a:xfrm>
              </p:grpSpPr>
              <p:sp>
                <p:nvSpPr>
                  <p:cNvPr id="6159" name="Arc 15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160" name="Arc 16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" name="Group 17"/>
                <p:cNvGrpSpPr>
                  <a:grpSpLocks/>
                </p:cNvGrpSpPr>
                <p:nvPr/>
              </p:nvGrpSpPr>
              <p:grpSpPr bwMode="auto">
                <a:xfrm flipV="1">
                  <a:off x="2820" y="2175"/>
                  <a:ext cx="510" cy="273"/>
                  <a:chOff x="912" y="1632"/>
                  <a:chExt cx="207" cy="111"/>
                </a:xfrm>
              </p:grpSpPr>
              <p:sp>
                <p:nvSpPr>
                  <p:cNvPr id="6162" name="Arc 18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163" name="Arc 19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0" name="Group 20"/>
              <p:cNvGrpSpPr>
                <a:grpSpLocks/>
              </p:cNvGrpSpPr>
              <p:nvPr/>
            </p:nvGrpSpPr>
            <p:grpSpPr bwMode="auto">
              <a:xfrm>
                <a:off x="2214" y="2079"/>
                <a:ext cx="510" cy="384"/>
                <a:chOff x="2820" y="2064"/>
                <a:chExt cx="510" cy="384"/>
              </a:xfrm>
            </p:grpSpPr>
            <p:grpSp>
              <p:nvGrpSpPr>
                <p:cNvPr id="11" name="Group 21"/>
                <p:cNvGrpSpPr>
                  <a:grpSpLocks/>
                </p:cNvGrpSpPr>
                <p:nvPr/>
              </p:nvGrpSpPr>
              <p:grpSpPr bwMode="auto">
                <a:xfrm>
                  <a:off x="2820" y="2064"/>
                  <a:ext cx="207" cy="111"/>
                  <a:chOff x="912" y="1632"/>
                  <a:chExt cx="207" cy="111"/>
                </a:xfrm>
              </p:grpSpPr>
              <p:sp>
                <p:nvSpPr>
                  <p:cNvPr id="6166" name="Arc 22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167" name="Arc 23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2" name="Group 24"/>
                <p:cNvGrpSpPr>
                  <a:grpSpLocks/>
                </p:cNvGrpSpPr>
                <p:nvPr/>
              </p:nvGrpSpPr>
              <p:grpSpPr bwMode="auto">
                <a:xfrm flipV="1">
                  <a:off x="2820" y="2175"/>
                  <a:ext cx="510" cy="273"/>
                  <a:chOff x="912" y="1632"/>
                  <a:chExt cx="207" cy="111"/>
                </a:xfrm>
              </p:grpSpPr>
              <p:sp>
                <p:nvSpPr>
                  <p:cNvPr id="6169" name="Arc 25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170" name="Arc 26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3" name="Group 27"/>
              <p:cNvGrpSpPr>
                <a:grpSpLocks/>
              </p:cNvGrpSpPr>
              <p:nvPr/>
            </p:nvGrpSpPr>
            <p:grpSpPr bwMode="auto">
              <a:xfrm>
                <a:off x="1911" y="2094"/>
                <a:ext cx="510" cy="384"/>
                <a:chOff x="2820" y="2064"/>
                <a:chExt cx="510" cy="384"/>
              </a:xfrm>
            </p:grpSpPr>
            <p:grpSp>
              <p:nvGrpSpPr>
                <p:cNvPr id="14" name="Group 28"/>
                <p:cNvGrpSpPr>
                  <a:grpSpLocks/>
                </p:cNvGrpSpPr>
                <p:nvPr/>
              </p:nvGrpSpPr>
              <p:grpSpPr bwMode="auto">
                <a:xfrm>
                  <a:off x="2820" y="2064"/>
                  <a:ext cx="207" cy="111"/>
                  <a:chOff x="912" y="1632"/>
                  <a:chExt cx="207" cy="111"/>
                </a:xfrm>
              </p:grpSpPr>
              <p:sp>
                <p:nvSpPr>
                  <p:cNvPr id="6173" name="Arc 29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174" name="Arc 30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" name="Group 31"/>
                <p:cNvGrpSpPr>
                  <a:grpSpLocks/>
                </p:cNvGrpSpPr>
                <p:nvPr/>
              </p:nvGrpSpPr>
              <p:grpSpPr bwMode="auto">
                <a:xfrm flipV="1">
                  <a:off x="2820" y="2175"/>
                  <a:ext cx="510" cy="273"/>
                  <a:chOff x="912" y="1632"/>
                  <a:chExt cx="207" cy="111"/>
                </a:xfrm>
              </p:grpSpPr>
              <p:sp>
                <p:nvSpPr>
                  <p:cNvPr id="6176" name="Arc 32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177" name="Arc 33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6" name="Group 34"/>
              <p:cNvGrpSpPr>
                <a:grpSpLocks/>
              </p:cNvGrpSpPr>
              <p:nvPr/>
            </p:nvGrpSpPr>
            <p:grpSpPr bwMode="auto">
              <a:xfrm>
                <a:off x="4032" y="2049"/>
                <a:ext cx="510" cy="384"/>
                <a:chOff x="2820" y="2064"/>
                <a:chExt cx="510" cy="384"/>
              </a:xfrm>
            </p:grpSpPr>
            <p:grpSp>
              <p:nvGrpSpPr>
                <p:cNvPr id="17" name="Group 35"/>
                <p:cNvGrpSpPr>
                  <a:grpSpLocks/>
                </p:cNvGrpSpPr>
                <p:nvPr/>
              </p:nvGrpSpPr>
              <p:grpSpPr bwMode="auto">
                <a:xfrm>
                  <a:off x="2820" y="2064"/>
                  <a:ext cx="207" cy="111"/>
                  <a:chOff x="912" y="1632"/>
                  <a:chExt cx="207" cy="111"/>
                </a:xfrm>
              </p:grpSpPr>
              <p:sp>
                <p:nvSpPr>
                  <p:cNvPr id="6180" name="Arc 36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181" name="Arc 37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8" name="Group 38"/>
                <p:cNvGrpSpPr>
                  <a:grpSpLocks/>
                </p:cNvGrpSpPr>
                <p:nvPr/>
              </p:nvGrpSpPr>
              <p:grpSpPr bwMode="auto">
                <a:xfrm flipV="1">
                  <a:off x="2820" y="2175"/>
                  <a:ext cx="510" cy="273"/>
                  <a:chOff x="912" y="1632"/>
                  <a:chExt cx="207" cy="111"/>
                </a:xfrm>
              </p:grpSpPr>
              <p:sp>
                <p:nvSpPr>
                  <p:cNvPr id="6183" name="Arc 39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184" name="Arc 40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9" name="Group 41"/>
              <p:cNvGrpSpPr>
                <a:grpSpLocks/>
              </p:cNvGrpSpPr>
              <p:nvPr/>
            </p:nvGrpSpPr>
            <p:grpSpPr bwMode="auto">
              <a:xfrm>
                <a:off x="3729" y="2064"/>
                <a:ext cx="510" cy="384"/>
                <a:chOff x="2820" y="2064"/>
                <a:chExt cx="510" cy="384"/>
              </a:xfrm>
            </p:grpSpPr>
            <p:grpSp>
              <p:nvGrpSpPr>
                <p:cNvPr id="20" name="Group 42"/>
                <p:cNvGrpSpPr>
                  <a:grpSpLocks/>
                </p:cNvGrpSpPr>
                <p:nvPr/>
              </p:nvGrpSpPr>
              <p:grpSpPr bwMode="auto">
                <a:xfrm>
                  <a:off x="2820" y="2064"/>
                  <a:ext cx="207" cy="111"/>
                  <a:chOff x="912" y="1632"/>
                  <a:chExt cx="207" cy="111"/>
                </a:xfrm>
              </p:grpSpPr>
              <p:sp>
                <p:nvSpPr>
                  <p:cNvPr id="6187" name="Arc 43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188" name="Arc 44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" name="Group 45"/>
                <p:cNvGrpSpPr>
                  <a:grpSpLocks/>
                </p:cNvGrpSpPr>
                <p:nvPr/>
              </p:nvGrpSpPr>
              <p:grpSpPr bwMode="auto">
                <a:xfrm flipV="1">
                  <a:off x="2820" y="2175"/>
                  <a:ext cx="510" cy="273"/>
                  <a:chOff x="912" y="1632"/>
                  <a:chExt cx="207" cy="111"/>
                </a:xfrm>
              </p:grpSpPr>
              <p:sp>
                <p:nvSpPr>
                  <p:cNvPr id="6190" name="Arc 46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191" name="Arc 47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2" name="Group 48"/>
              <p:cNvGrpSpPr>
                <a:grpSpLocks/>
              </p:cNvGrpSpPr>
              <p:nvPr/>
            </p:nvGrpSpPr>
            <p:grpSpPr bwMode="auto">
              <a:xfrm>
                <a:off x="3426" y="2064"/>
                <a:ext cx="510" cy="384"/>
                <a:chOff x="2820" y="2064"/>
                <a:chExt cx="510" cy="384"/>
              </a:xfrm>
            </p:grpSpPr>
            <p:grpSp>
              <p:nvGrpSpPr>
                <p:cNvPr id="23" name="Group 49"/>
                <p:cNvGrpSpPr>
                  <a:grpSpLocks/>
                </p:cNvGrpSpPr>
                <p:nvPr/>
              </p:nvGrpSpPr>
              <p:grpSpPr bwMode="auto">
                <a:xfrm>
                  <a:off x="2820" y="2064"/>
                  <a:ext cx="207" cy="111"/>
                  <a:chOff x="912" y="1632"/>
                  <a:chExt cx="207" cy="111"/>
                </a:xfrm>
              </p:grpSpPr>
              <p:sp>
                <p:nvSpPr>
                  <p:cNvPr id="6194" name="Arc 50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195" name="Arc 51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4" name="Group 52"/>
                <p:cNvGrpSpPr>
                  <a:grpSpLocks/>
                </p:cNvGrpSpPr>
                <p:nvPr/>
              </p:nvGrpSpPr>
              <p:grpSpPr bwMode="auto">
                <a:xfrm flipV="1">
                  <a:off x="2820" y="2175"/>
                  <a:ext cx="510" cy="273"/>
                  <a:chOff x="912" y="1632"/>
                  <a:chExt cx="207" cy="111"/>
                </a:xfrm>
              </p:grpSpPr>
              <p:sp>
                <p:nvSpPr>
                  <p:cNvPr id="6197" name="Arc 53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198" name="Arc 54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5" name="Group 55"/>
              <p:cNvGrpSpPr>
                <a:grpSpLocks/>
              </p:cNvGrpSpPr>
              <p:nvPr/>
            </p:nvGrpSpPr>
            <p:grpSpPr bwMode="auto">
              <a:xfrm>
                <a:off x="3123" y="2079"/>
                <a:ext cx="510" cy="384"/>
                <a:chOff x="2820" y="2064"/>
                <a:chExt cx="510" cy="384"/>
              </a:xfrm>
            </p:grpSpPr>
            <p:grpSp>
              <p:nvGrpSpPr>
                <p:cNvPr id="26" name="Group 56"/>
                <p:cNvGrpSpPr>
                  <a:grpSpLocks/>
                </p:cNvGrpSpPr>
                <p:nvPr/>
              </p:nvGrpSpPr>
              <p:grpSpPr bwMode="auto">
                <a:xfrm>
                  <a:off x="2820" y="2064"/>
                  <a:ext cx="207" cy="111"/>
                  <a:chOff x="912" y="1632"/>
                  <a:chExt cx="207" cy="111"/>
                </a:xfrm>
              </p:grpSpPr>
              <p:sp>
                <p:nvSpPr>
                  <p:cNvPr id="6201" name="Arc 57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02" name="Arc 58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7" name="Group 59"/>
                <p:cNvGrpSpPr>
                  <a:grpSpLocks/>
                </p:cNvGrpSpPr>
                <p:nvPr/>
              </p:nvGrpSpPr>
              <p:grpSpPr bwMode="auto">
                <a:xfrm flipV="1">
                  <a:off x="2820" y="2175"/>
                  <a:ext cx="510" cy="273"/>
                  <a:chOff x="912" y="1632"/>
                  <a:chExt cx="207" cy="111"/>
                </a:xfrm>
              </p:grpSpPr>
              <p:sp>
                <p:nvSpPr>
                  <p:cNvPr id="6204" name="Arc 60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05" name="Arc 61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8" name="Group 62"/>
              <p:cNvGrpSpPr>
                <a:grpSpLocks/>
              </p:cNvGrpSpPr>
              <p:nvPr/>
            </p:nvGrpSpPr>
            <p:grpSpPr bwMode="auto">
              <a:xfrm flipV="1">
                <a:off x="1608" y="2205"/>
                <a:ext cx="510" cy="273"/>
                <a:chOff x="912" y="1632"/>
                <a:chExt cx="207" cy="111"/>
              </a:xfrm>
            </p:grpSpPr>
            <p:sp>
              <p:nvSpPr>
                <p:cNvPr id="6207" name="Arc 63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208" name="Arc 64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6209" name="Line 65"/>
            <p:cNvSpPr>
              <a:spLocks noChangeShapeType="1"/>
            </p:cNvSpPr>
            <p:nvPr/>
          </p:nvSpPr>
          <p:spPr bwMode="auto">
            <a:xfrm>
              <a:off x="2302" y="1960"/>
              <a:ext cx="60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10" name="Line 66"/>
            <p:cNvSpPr>
              <a:spLocks noChangeShapeType="1"/>
            </p:cNvSpPr>
            <p:nvPr/>
          </p:nvSpPr>
          <p:spPr bwMode="auto">
            <a:xfrm>
              <a:off x="2908" y="1965"/>
              <a:ext cx="414" cy="3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9" name="Group 67"/>
            <p:cNvGrpSpPr>
              <a:grpSpLocks/>
            </p:cNvGrpSpPr>
            <p:nvPr/>
          </p:nvGrpSpPr>
          <p:grpSpPr bwMode="auto">
            <a:xfrm rot="-1599745">
              <a:off x="2875" y="1783"/>
              <a:ext cx="590" cy="63"/>
              <a:chOff x="432" y="1266"/>
              <a:chExt cx="3312" cy="252"/>
            </a:xfrm>
          </p:grpSpPr>
          <p:grpSp>
            <p:nvGrpSpPr>
              <p:cNvPr id="30" name="Group 68"/>
              <p:cNvGrpSpPr>
                <a:grpSpLocks/>
              </p:cNvGrpSpPr>
              <p:nvPr/>
            </p:nvGrpSpPr>
            <p:grpSpPr bwMode="auto">
              <a:xfrm>
                <a:off x="432" y="1311"/>
                <a:ext cx="414" cy="207"/>
                <a:chOff x="912" y="1632"/>
                <a:chExt cx="414" cy="207"/>
              </a:xfrm>
            </p:grpSpPr>
            <p:grpSp>
              <p:nvGrpSpPr>
                <p:cNvPr id="31" name="Group 69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6214" name="Arc 70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15" name="Arc 71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624" name="Group 72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6217" name="Arc 73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18" name="Arc 74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627" name="Group 75"/>
              <p:cNvGrpSpPr>
                <a:grpSpLocks/>
              </p:cNvGrpSpPr>
              <p:nvPr/>
            </p:nvGrpSpPr>
            <p:grpSpPr bwMode="auto">
              <a:xfrm>
                <a:off x="846" y="1311"/>
                <a:ext cx="414" cy="207"/>
                <a:chOff x="912" y="1632"/>
                <a:chExt cx="414" cy="207"/>
              </a:xfrm>
            </p:grpSpPr>
            <p:grpSp>
              <p:nvGrpSpPr>
                <p:cNvPr id="6630" name="Group 76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6221" name="Arc 77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22" name="Arc 78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633" name="Group 79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6224" name="Arc 80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25" name="Arc 81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634" name="Group 82"/>
              <p:cNvGrpSpPr>
                <a:grpSpLocks/>
              </p:cNvGrpSpPr>
              <p:nvPr/>
            </p:nvGrpSpPr>
            <p:grpSpPr bwMode="auto">
              <a:xfrm>
                <a:off x="1260" y="1296"/>
                <a:ext cx="414" cy="207"/>
                <a:chOff x="912" y="1632"/>
                <a:chExt cx="414" cy="207"/>
              </a:xfrm>
            </p:grpSpPr>
            <p:grpSp>
              <p:nvGrpSpPr>
                <p:cNvPr id="6635" name="Group 83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6228" name="Arc 84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29" name="Arc 85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638" name="Group 86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6231" name="Arc 87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32" name="Arc 88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641" name="Group 89"/>
              <p:cNvGrpSpPr>
                <a:grpSpLocks/>
              </p:cNvGrpSpPr>
              <p:nvPr/>
            </p:nvGrpSpPr>
            <p:grpSpPr bwMode="auto">
              <a:xfrm>
                <a:off x="1674" y="1296"/>
                <a:ext cx="414" cy="207"/>
                <a:chOff x="912" y="1632"/>
                <a:chExt cx="414" cy="207"/>
              </a:xfrm>
            </p:grpSpPr>
            <p:grpSp>
              <p:nvGrpSpPr>
                <p:cNvPr id="6642" name="Group 90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6235" name="Arc 91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36" name="Arc 92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645" name="Group 93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6238" name="Arc 94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39" name="Arc 95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648" name="Group 96"/>
              <p:cNvGrpSpPr>
                <a:grpSpLocks/>
              </p:cNvGrpSpPr>
              <p:nvPr/>
            </p:nvGrpSpPr>
            <p:grpSpPr bwMode="auto">
              <a:xfrm>
                <a:off x="2088" y="1281"/>
                <a:ext cx="414" cy="207"/>
                <a:chOff x="912" y="1632"/>
                <a:chExt cx="414" cy="207"/>
              </a:xfrm>
            </p:grpSpPr>
            <p:grpSp>
              <p:nvGrpSpPr>
                <p:cNvPr id="6649" name="Group 97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6242" name="Arc 98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43" name="Arc 99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652" name="Group 100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6245" name="Arc 101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46" name="Arc 102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655" name="Group 103"/>
              <p:cNvGrpSpPr>
                <a:grpSpLocks/>
              </p:cNvGrpSpPr>
              <p:nvPr/>
            </p:nvGrpSpPr>
            <p:grpSpPr bwMode="auto">
              <a:xfrm>
                <a:off x="2502" y="1281"/>
                <a:ext cx="414" cy="207"/>
                <a:chOff x="912" y="1632"/>
                <a:chExt cx="414" cy="207"/>
              </a:xfrm>
            </p:grpSpPr>
            <p:grpSp>
              <p:nvGrpSpPr>
                <p:cNvPr id="6656" name="Group 104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6249" name="Arc 105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50" name="Arc 106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659" name="Group 107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6252" name="Arc 108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53" name="Arc 109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662" name="Group 110"/>
              <p:cNvGrpSpPr>
                <a:grpSpLocks/>
              </p:cNvGrpSpPr>
              <p:nvPr/>
            </p:nvGrpSpPr>
            <p:grpSpPr bwMode="auto">
              <a:xfrm>
                <a:off x="2916" y="1266"/>
                <a:ext cx="414" cy="207"/>
                <a:chOff x="912" y="1632"/>
                <a:chExt cx="414" cy="207"/>
              </a:xfrm>
            </p:grpSpPr>
            <p:grpSp>
              <p:nvGrpSpPr>
                <p:cNvPr id="6663" name="Group 111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6256" name="Arc 112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57" name="Arc 113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666" name="Group 114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6259" name="Arc 115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60" name="Arc 116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669" name="Group 117"/>
              <p:cNvGrpSpPr>
                <a:grpSpLocks/>
              </p:cNvGrpSpPr>
              <p:nvPr/>
            </p:nvGrpSpPr>
            <p:grpSpPr bwMode="auto">
              <a:xfrm>
                <a:off x="3330" y="1266"/>
                <a:ext cx="414" cy="207"/>
                <a:chOff x="912" y="1632"/>
                <a:chExt cx="414" cy="207"/>
              </a:xfrm>
            </p:grpSpPr>
            <p:grpSp>
              <p:nvGrpSpPr>
                <p:cNvPr id="6670" name="Group 118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6263" name="Arc 119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64" name="Arc 120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673" name="Group 121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6266" name="Arc 122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67" name="Arc 123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</p:grpSp>
      </p:grpSp>
      <p:grpSp>
        <p:nvGrpSpPr>
          <p:cNvPr id="6676" name="Group 124"/>
          <p:cNvGrpSpPr>
            <a:grpSpLocks/>
          </p:cNvGrpSpPr>
          <p:nvPr/>
        </p:nvGrpSpPr>
        <p:grpSpPr bwMode="auto">
          <a:xfrm>
            <a:off x="520700" y="2713038"/>
            <a:ext cx="892175" cy="862012"/>
            <a:chOff x="1807" y="1656"/>
            <a:chExt cx="988" cy="955"/>
          </a:xfrm>
        </p:grpSpPr>
        <p:sp>
          <p:nvSpPr>
            <p:cNvPr id="6269" name="Line 125"/>
            <p:cNvSpPr>
              <a:spLocks noChangeShapeType="1"/>
            </p:cNvSpPr>
            <p:nvPr/>
          </p:nvSpPr>
          <p:spPr bwMode="auto">
            <a:xfrm>
              <a:off x="1807" y="1656"/>
              <a:ext cx="443" cy="2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70" name="Line 126"/>
            <p:cNvSpPr>
              <a:spLocks noChangeShapeType="1"/>
            </p:cNvSpPr>
            <p:nvPr/>
          </p:nvSpPr>
          <p:spPr bwMode="auto">
            <a:xfrm>
              <a:off x="2250" y="1904"/>
              <a:ext cx="0" cy="47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71" name="Line 127"/>
            <p:cNvSpPr>
              <a:spLocks noChangeShapeType="1"/>
            </p:cNvSpPr>
            <p:nvPr/>
          </p:nvSpPr>
          <p:spPr bwMode="auto">
            <a:xfrm flipH="1">
              <a:off x="1881" y="2381"/>
              <a:ext cx="369" cy="2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677" name="Group 128"/>
            <p:cNvGrpSpPr>
              <a:grpSpLocks/>
            </p:cNvGrpSpPr>
            <p:nvPr/>
          </p:nvGrpSpPr>
          <p:grpSpPr bwMode="auto">
            <a:xfrm rot="-1763102">
              <a:off x="2221" y="1758"/>
              <a:ext cx="537" cy="41"/>
              <a:chOff x="432" y="1266"/>
              <a:chExt cx="3312" cy="252"/>
            </a:xfrm>
          </p:grpSpPr>
          <p:grpSp>
            <p:nvGrpSpPr>
              <p:cNvPr id="6680" name="Group 129"/>
              <p:cNvGrpSpPr>
                <a:grpSpLocks/>
              </p:cNvGrpSpPr>
              <p:nvPr/>
            </p:nvGrpSpPr>
            <p:grpSpPr bwMode="auto">
              <a:xfrm>
                <a:off x="432" y="1311"/>
                <a:ext cx="414" cy="207"/>
                <a:chOff x="912" y="1632"/>
                <a:chExt cx="414" cy="207"/>
              </a:xfrm>
            </p:grpSpPr>
            <p:grpSp>
              <p:nvGrpSpPr>
                <p:cNvPr id="6683" name="Group 130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6275" name="Arc 131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76" name="Arc 132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684" name="Group 133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6278" name="Arc 134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79" name="Arc 135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687" name="Group 136"/>
              <p:cNvGrpSpPr>
                <a:grpSpLocks/>
              </p:cNvGrpSpPr>
              <p:nvPr/>
            </p:nvGrpSpPr>
            <p:grpSpPr bwMode="auto">
              <a:xfrm>
                <a:off x="846" y="1311"/>
                <a:ext cx="414" cy="207"/>
                <a:chOff x="912" y="1632"/>
                <a:chExt cx="414" cy="207"/>
              </a:xfrm>
            </p:grpSpPr>
            <p:grpSp>
              <p:nvGrpSpPr>
                <p:cNvPr id="6690" name="Group 137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6282" name="Arc 138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83" name="Arc 139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694" name="Group 140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6285" name="Arc 141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86" name="Arc 142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695" name="Group 143"/>
              <p:cNvGrpSpPr>
                <a:grpSpLocks/>
              </p:cNvGrpSpPr>
              <p:nvPr/>
            </p:nvGrpSpPr>
            <p:grpSpPr bwMode="auto">
              <a:xfrm>
                <a:off x="1260" y="1296"/>
                <a:ext cx="414" cy="207"/>
                <a:chOff x="912" y="1632"/>
                <a:chExt cx="414" cy="207"/>
              </a:xfrm>
            </p:grpSpPr>
            <p:grpSp>
              <p:nvGrpSpPr>
                <p:cNvPr id="6696" name="Group 144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6289" name="Arc 145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90" name="Arc 146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697" name="Group 147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6292" name="Arc 148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93" name="Arc 149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698" name="Group 150"/>
              <p:cNvGrpSpPr>
                <a:grpSpLocks/>
              </p:cNvGrpSpPr>
              <p:nvPr/>
            </p:nvGrpSpPr>
            <p:grpSpPr bwMode="auto">
              <a:xfrm>
                <a:off x="1674" y="1296"/>
                <a:ext cx="414" cy="207"/>
                <a:chOff x="912" y="1632"/>
                <a:chExt cx="414" cy="207"/>
              </a:xfrm>
            </p:grpSpPr>
            <p:grpSp>
              <p:nvGrpSpPr>
                <p:cNvPr id="6699" name="Group 151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6296" name="Arc 152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97" name="Arc 153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700" name="Group 154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6299" name="Arc 155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00" name="Arc 156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701" name="Group 157"/>
              <p:cNvGrpSpPr>
                <a:grpSpLocks/>
              </p:cNvGrpSpPr>
              <p:nvPr/>
            </p:nvGrpSpPr>
            <p:grpSpPr bwMode="auto">
              <a:xfrm>
                <a:off x="2088" y="1281"/>
                <a:ext cx="414" cy="207"/>
                <a:chOff x="912" y="1632"/>
                <a:chExt cx="414" cy="207"/>
              </a:xfrm>
            </p:grpSpPr>
            <p:grpSp>
              <p:nvGrpSpPr>
                <p:cNvPr id="6702" name="Group 158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6303" name="Arc 159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04" name="Arc 160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703" name="Group 161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6306" name="Arc 162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07" name="Arc 163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704" name="Group 164"/>
              <p:cNvGrpSpPr>
                <a:grpSpLocks/>
              </p:cNvGrpSpPr>
              <p:nvPr/>
            </p:nvGrpSpPr>
            <p:grpSpPr bwMode="auto">
              <a:xfrm>
                <a:off x="2502" y="1281"/>
                <a:ext cx="414" cy="207"/>
                <a:chOff x="912" y="1632"/>
                <a:chExt cx="414" cy="207"/>
              </a:xfrm>
            </p:grpSpPr>
            <p:grpSp>
              <p:nvGrpSpPr>
                <p:cNvPr id="6705" name="Group 165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6310" name="Arc 166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11" name="Arc 167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706" name="Group 168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6313" name="Arc 169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14" name="Arc 170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707" name="Group 171"/>
              <p:cNvGrpSpPr>
                <a:grpSpLocks/>
              </p:cNvGrpSpPr>
              <p:nvPr/>
            </p:nvGrpSpPr>
            <p:grpSpPr bwMode="auto">
              <a:xfrm>
                <a:off x="2916" y="1266"/>
                <a:ext cx="414" cy="207"/>
                <a:chOff x="912" y="1632"/>
                <a:chExt cx="414" cy="207"/>
              </a:xfrm>
            </p:grpSpPr>
            <p:grpSp>
              <p:nvGrpSpPr>
                <p:cNvPr id="6708" name="Group 172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6317" name="Arc 173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18" name="Arc 174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709" name="Group 175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6320" name="Arc 176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21" name="Arc 177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710" name="Group 178"/>
              <p:cNvGrpSpPr>
                <a:grpSpLocks/>
              </p:cNvGrpSpPr>
              <p:nvPr/>
            </p:nvGrpSpPr>
            <p:grpSpPr bwMode="auto">
              <a:xfrm>
                <a:off x="3330" y="1266"/>
                <a:ext cx="414" cy="207"/>
                <a:chOff x="912" y="1632"/>
                <a:chExt cx="414" cy="207"/>
              </a:xfrm>
            </p:grpSpPr>
            <p:grpSp>
              <p:nvGrpSpPr>
                <p:cNvPr id="6711" name="Group 179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6324" name="Arc 180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25" name="Arc 181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712" name="Group 182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6327" name="Arc 183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28" name="Arc 184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6713" name="Group 185"/>
            <p:cNvGrpSpPr>
              <a:grpSpLocks/>
            </p:cNvGrpSpPr>
            <p:nvPr/>
          </p:nvGrpSpPr>
          <p:grpSpPr bwMode="auto">
            <a:xfrm rot="1880969">
              <a:off x="2209" y="2476"/>
              <a:ext cx="586" cy="86"/>
              <a:chOff x="1608" y="2049"/>
              <a:chExt cx="2934" cy="429"/>
            </a:xfrm>
          </p:grpSpPr>
          <p:grpSp>
            <p:nvGrpSpPr>
              <p:cNvPr id="6714" name="Group 186"/>
              <p:cNvGrpSpPr>
                <a:grpSpLocks/>
              </p:cNvGrpSpPr>
              <p:nvPr/>
            </p:nvGrpSpPr>
            <p:grpSpPr bwMode="auto">
              <a:xfrm>
                <a:off x="2820" y="2064"/>
                <a:ext cx="510" cy="384"/>
                <a:chOff x="2820" y="2064"/>
                <a:chExt cx="510" cy="384"/>
              </a:xfrm>
            </p:grpSpPr>
            <p:grpSp>
              <p:nvGrpSpPr>
                <p:cNvPr id="6715" name="Group 187"/>
                <p:cNvGrpSpPr>
                  <a:grpSpLocks/>
                </p:cNvGrpSpPr>
                <p:nvPr/>
              </p:nvGrpSpPr>
              <p:grpSpPr bwMode="auto">
                <a:xfrm>
                  <a:off x="2820" y="2064"/>
                  <a:ext cx="207" cy="111"/>
                  <a:chOff x="912" y="1632"/>
                  <a:chExt cx="207" cy="111"/>
                </a:xfrm>
              </p:grpSpPr>
              <p:sp>
                <p:nvSpPr>
                  <p:cNvPr id="6332" name="Arc 188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33" name="Arc 189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716" name="Group 190"/>
                <p:cNvGrpSpPr>
                  <a:grpSpLocks/>
                </p:cNvGrpSpPr>
                <p:nvPr/>
              </p:nvGrpSpPr>
              <p:grpSpPr bwMode="auto">
                <a:xfrm flipV="1">
                  <a:off x="2820" y="2175"/>
                  <a:ext cx="510" cy="273"/>
                  <a:chOff x="912" y="1632"/>
                  <a:chExt cx="207" cy="111"/>
                </a:xfrm>
              </p:grpSpPr>
              <p:sp>
                <p:nvSpPr>
                  <p:cNvPr id="6335" name="Arc 191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36" name="Arc 192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717" name="Group 193"/>
              <p:cNvGrpSpPr>
                <a:grpSpLocks/>
              </p:cNvGrpSpPr>
              <p:nvPr/>
            </p:nvGrpSpPr>
            <p:grpSpPr bwMode="auto">
              <a:xfrm>
                <a:off x="2517" y="2079"/>
                <a:ext cx="510" cy="384"/>
                <a:chOff x="2820" y="2064"/>
                <a:chExt cx="510" cy="384"/>
              </a:xfrm>
            </p:grpSpPr>
            <p:grpSp>
              <p:nvGrpSpPr>
                <p:cNvPr id="6718" name="Group 194"/>
                <p:cNvGrpSpPr>
                  <a:grpSpLocks/>
                </p:cNvGrpSpPr>
                <p:nvPr/>
              </p:nvGrpSpPr>
              <p:grpSpPr bwMode="auto">
                <a:xfrm>
                  <a:off x="2820" y="2064"/>
                  <a:ext cx="207" cy="111"/>
                  <a:chOff x="912" y="1632"/>
                  <a:chExt cx="207" cy="111"/>
                </a:xfrm>
              </p:grpSpPr>
              <p:sp>
                <p:nvSpPr>
                  <p:cNvPr id="6339" name="Arc 195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40" name="Arc 196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719" name="Group 197"/>
                <p:cNvGrpSpPr>
                  <a:grpSpLocks/>
                </p:cNvGrpSpPr>
                <p:nvPr/>
              </p:nvGrpSpPr>
              <p:grpSpPr bwMode="auto">
                <a:xfrm flipV="1">
                  <a:off x="2820" y="2175"/>
                  <a:ext cx="510" cy="273"/>
                  <a:chOff x="912" y="1632"/>
                  <a:chExt cx="207" cy="111"/>
                </a:xfrm>
              </p:grpSpPr>
              <p:sp>
                <p:nvSpPr>
                  <p:cNvPr id="6342" name="Arc 198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43" name="Arc 199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752" name="Group 200"/>
              <p:cNvGrpSpPr>
                <a:grpSpLocks/>
              </p:cNvGrpSpPr>
              <p:nvPr/>
            </p:nvGrpSpPr>
            <p:grpSpPr bwMode="auto">
              <a:xfrm>
                <a:off x="2214" y="2079"/>
                <a:ext cx="510" cy="384"/>
                <a:chOff x="2820" y="2064"/>
                <a:chExt cx="510" cy="384"/>
              </a:xfrm>
            </p:grpSpPr>
            <p:grpSp>
              <p:nvGrpSpPr>
                <p:cNvPr id="6753" name="Group 201"/>
                <p:cNvGrpSpPr>
                  <a:grpSpLocks/>
                </p:cNvGrpSpPr>
                <p:nvPr/>
              </p:nvGrpSpPr>
              <p:grpSpPr bwMode="auto">
                <a:xfrm>
                  <a:off x="2820" y="2064"/>
                  <a:ext cx="207" cy="111"/>
                  <a:chOff x="912" y="1632"/>
                  <a:chExt cx="207" cy="111"/>
                </a:xfrm>
              </p:grpSpPr>
              <p:sp>
                <p:nvSpPr>
                  <p:cNvPr id="6346" name="Arc 202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47" name="Arc 203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756" name="Group 204"/>
                <p:cNvGrpSpPr>
                  <a:grpSpLocks/>
                </p:cNvGrpSpPr>
                <p:nvPr/>
              </p:nvGrpSpPr>
              <p:grpSpPr bwMode="auto">
                <a:xfrm flipV="1">
                  <a:off x="2820" y="2175"/>
                  <a:ext cx="510" cy="273"/>
                  <a:chOff x="912" y="1632"/>
                  <a:chExt cx="207" cy="111"/>
                </a:xfrm>
              </p:grpSpPr>
              <p:sp>
                <p:nvSpPr>
                  <p:cNvPr id="6349" name="Arc 205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50" name="Arc 206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759" name="Group 207"/>
              <p:cNvGrpSpPr>
                <a:grpSpLocks/>
              </p:cNvGrpSpPr>
              <p:nvPr/>
            </p:nvGrpSpPr>
            <p:grpSpPr bwMode="auto">
              <a:xfrm>
                <a:off x="1911" y="2094"/>
                <a:ext cx="510" cy="384"/>
                <a:chOff x="2820" y="2064"/>
                <a:chExt cx="510" cy="384"/>
              </a:xfrm>
            </p:grpSpPr>
            <p:grpSp>
              <p:nvGrpSpPr>
                <p:cNvPr id="6760" name="Group 208"/>
                <p:cNvGrpSpPr>
                  <a:grpSpLocks/>
                </p:cNvGrpSpPr>
                <p:nvPr/>
              </p:nvGrpSpPr>
              <p:grpSpPr bwMode="auto">
                <a:xfrm>
                  <a:off x="2820" y="2064"/>
                  <a:ext cx="207" cy="111"/>
                  <a:chOff x="912" y="1632"/>
                  <a:chExt cx="207" cy="111"/>
                </a:xfrm>
              </p:grpSpPr>
              <p:sp>
                <p:nvSpPr>
                  <p:cNvPr id="6353" name="Arc 209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54" name="Arc 210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763" name="Group 211"/>
                <p:cNvGrpSpPr>
                  <a:grpSpLocks/>
                </p:cNvGrpSpPr>
                <p:nvPr/>
              </p:nvGrpSpPr>
              <p:grpSpPr bwMode="auto">
                <a:xfrm flipV="1">
                  <a:off x="2820" y="2175"/>
                  <a:ext cx="510" cy="273"/>
                  <a:chOff x="912" y="1632"/>
                  <a:chExt cx="207" cy="111"/>
                </a:xfrm>
              </p:grpSpPr>
              <p:sp>
                <p:nvSpPr>
                  <p:cNvPr id="6356" name="Arc 212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57" name="Arc 213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766" name="Group 214"/>
              <p:cNvGrpSpPr>
                <a:grpSpLocks/>
              </p:cNvGrpSpPr>
              <p:nvPr/>
            </p:nvGrpSpPr>
            <p:grpSpPr bwMode="auto">
              <a:xfrm>
                <a:off x="4032" y="2049"/>
                <a:ext cx="510" cy="384"/>
                <a:chOff x="2820" y="2064"/>
                <a:chExt cx="510" cy="384"/>
              </a:xfrm>
            </p:grpSpPr>
            <p:grpSp>
              <p:nvGrpSpPr>
                <p:cNvPr id="6767" name="Group 215"/>
                <p:cNvGrpSpPr>
                  <a:grpSpLocks/>
                </p:cNvGrpSpPr>
                <p:nvPr/>
              </p:nvGrpSpPr>
              <p:grpSpPr bwMode="auto">
                <a:xfrm>
                  <a:off x="2820" y="2064"/>
                  <a:ext cx="207" cy="111"/>
                  <a:chOff x="912" y="1632"/>
                  <a:chExt cx="207" cy="111"/>
                </a:xfrm>
              </p:grpSpPr>
              <p:sp>
                <p:nvSpPr>
                  <p:cNvPr id="6360" name="Arc 216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61" name="Arc 217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770" name="Group 218"/>
                <p:cNvGrpSpPr>
                  <a:grpSpLocks/>
                </p:cNvGrpSpPr>
                <p:nvPr/>
              </p:nvGrpSpPr>
              <p:grpSpPr bwMode="auto">
                <a:xfrm flipV="1">
                  <a:off x="2820" y="2175"/>
                  <a:ext cx="510" cy="273"/>
                  <a:chOff x="912" y="1632"/>
                  <a:chExt cx="207" cy="111"/>
                </a:xfrm>
              </p:grpSpPr>
              <p:sp>
                <p:nvSpPr>
                  <p:cNvPr id="6363" name="Arc 219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64" name="Arc 220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773" name="Group 221"/>
              <p:cNvGrpSpPr>
                <a:grpSpLocks/>
              </p:cNvGrpSpPr>
              <p:nvPr/>
            </p:nvGrpSpPr>
            <p:grpSpPr bwMode="auto">
              <a:xfrm>
                <a:off x="3729" y="2064"/>
                <a:ext cx="510" cy="384"/>
                <a:chOff x="2820" y="2064"/>
                <a:chExt cx="510" cy="384"/>
              </a:xfrm>
            </p:grpSpPr>
            <p:grpSp>
              <p:nvGrpSpPr>
                <p:cNvPr id="6774" name="Group 222"/>
                <p:cNvGrpSpPr>
                  <a:grpSpLocks/>
                </p:cNvGrpSpPr>
                <p:nvPr/>
              </p:nvGrpSpPr>
              <p:grpSpPr bwMode="auto">
                <a:xfrm>
                  <a:off x="2820" y="2064"/>
                  <a:ext cx="207" cy="111"/>
                  <a:chOff x="912" y="1632"/>
                  <a:chExt cx="207" cy="111"/>
                </a:xfrm>
              </p:grpSpPr>
              <p:sp>
                <p:nvSpPr>
                  <p:cNvPr id="6367" name="Arc 223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68" name="Arc 224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777" name="Group 225"/>
                <p:cNvGrpSpPr>
                  <a:grpSpLocks/>
                </p:cNvGrpSpPr>
                <p:nvPr/>
              </p:nvGrpSpPr>
              <p:grpSpPr bwMode="auto">
                <a:xfrm flipV="1">
                  <a:off x="2820" y="2175"/>
                  <a:ext cx="510" cy="273"/>
                  <a:chOff x="912" y="1632"/>
                  <a:chExt cx="207" cy="111"/>
                </a:xfrm>
              </p:grpSpPr>
              <p:sp>
                <p:nvSpPr>
                  <p:cNvPr id="6370" name="Arc 226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71" name="Arc 227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780" name="Group 228"/>
              <p:cNvGrpSpPr>
                <a:grpSpLocks/>
              </p:cNvGrpSpPr>
              <p:nvPr/>
            </p:nvGrpSpPr>
            <p:grpSpPr bwMode="auto">
              <a:xfrm>
                <a:off x="3426" y="2064"/>
                <a:ext cx="510" cy="384"/>
                <a:chOff x="2820" y="2064"/>
                <a:chExt cx="510" cy="384"/>
              </a:xfrm>
            </p:grpSpPr>
            <p:grpSp>
              <p:nvGrpSpPr>
                <p:cNvPr id="6781" name="Group 229"/>
                <p:cNvGrpSpPr>
                  <a:grpSpLocks/>
                </p:cNvGrpSpPr>
                <p:nvPr/>
              </p:nvGrpSpPr>
              <p:grpSpPr bwMode="auto">
                <a:xfrm>
                  <a:off x="2820" y="2064"/>
                  <a:ext cx="207" cy="111"/>
                  <a:chOff x="912" y="1632"/>
                  <a:chExt cx="207" cy="111"/>
                </a:xfrm>
              </p:grpSpPr>
              <p:sp>
                <p:nvSpPr>
                  <p:cNvPr id="6374" name="Arc 230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75" name="Arc 231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784" name="Group 232"/>
                <p:cNvGrpSpPr>
                  <a:grpSpLocks/>
                </p:cNvGrpSpPr>
                <p:nvPr/>
              </p:nvGrpSpPr>
              <p:grpSpPr bwMode="auto">
                <a:xfrm flipV="1">
                  <a:off x="2820" y="2175"/>
                  <a:ext cx="510" cy="273"/>
                  <a:chOff x="912" y="1632"/>
                  <a:chExt cx="207" cy="111"/>
                </a:xfrm>
              </p:grpSpPr>
              <p:sp>
                <p:nvSpPr>
                  <p:cNvPr id="6377" name="Arc 233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78" name="Arc 234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787" name="Group 235"/>
              <p:cNvGrpSpPr>
                <a:grpSpLocks/>
              </p:cNvGrpSpPr>
              <p:nvPr/>
            </p:nvGrpSpPr>
            <p:grpSpPr bwMode="auto">
              <a:xfrm>
                <a:off x="3123" y="2079"/>
                <a:ext cx="510" cy="384"/>
                <a:chOff x="2820" y="2064"/>
                <a:chExt cx="510" cy="384"/>
              </a:xfrm>
            </p:grpSpPr>
            <p:grpSp>
              <p:nvGrpSpPr>
                <p:cNvPr id="6788" name="Group 236"/>
                <p:cNvGrpSpPr>
                  <a:grpSpLocks/>
                </p:cNvGrpSpPr>
                <p:nvPr/>
              </p:nvGrpSpPr>
              <p:grpSpPr bwMode="auto">
                <a:xfrm>
                  <a:off x="2820" y="2064"/>
                  <a:ext cx="207" cy="111"/>
                  <a:chOff x="912" y="1632"/>
                  <a:chExt cx="207" cy="111"/>
                </a:xfrm>
              </p:grpSpPr>
              <p:sp>
                <p:nvSpPr>
                  <p:cNvPr id="6381" name="Arc 237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82" name="Arc 238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791" name="Group 239"/>
                <p:cNvGrpSpPr>
                  <a:grpSpLocks/>
                </p:cNvGrpSpPr>
                <p:nvPr/>
              </p:nvGrpSpPr>
              <p:grpSpPr bwMode="auto">
                <a:xfrm flipV="1">
                  <a:off x="2820" y="2175"/>
                  <a:ext cx="510" cy="273"/>
                  <a:chOff x="912" y="1632"/>
                  <a:chExt cx="207" cy="111"/>
                </a:xfrm>
              </p:grpSpPr>
              <p:sp>
                <p:nvSpPr>
                  <p:cNvPr id="6384" name="Arc 240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85" name="Arc 241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794" name="Group 242"/>
              <p:cNvGrpSpPr>
                <a:grpSpLocks/>
              </p:cNvGrpSpPr>
              <p:nvPr/>
            </p:nvGrpSpPr>
            <p:grpSpPr bwMode="auto">
              <a:xfrm flipV="1">
                <a:off x="1608" y="2205"/>
                <a:ext cx="510" cy="273"/>
                <a:chOff x="912" y="1632"/>
                <a:chExt cx="207" cy="111"/>
              </a:xfrm>
            </p:grpSpPr>
            <p:sp>
              <p:nvSpPr>
                <p:cNvPr id="6387" name="Arc 243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388" name="Arc 244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6795" name="Group 245"/>
          <p:cNvGrpSpPr>
            <a:grpSpLocks/>
          </p:cNvGrpSpPr>
          <p:nvPr/>
        </p:nvGrpSpPr>
        <p:grpSpPr bwMode="auto">
          <a:xfrm>
            <a:off x="1874838" y="2316163"/>
            <a:ext cx="1368425" cy="1006475"/>
            <a:chOff x="1149" y="1422"/>
            <a:chExt cx="1189" cy="875"/>
          </a:xfrm>
        </p:grpSpPr>
        <p:sp>
          <p:nvSpPr>
            <p:cNvPr id="6390" name="Line 246"/>
            <p:cNvSpPr>
              <a:spLocks noChangeShapeType="1"/>
            </p:cNvSpPr>
            <p:nvPr/>
          </p:nvSpPr>
          <p:spPr bwMode="auto">
            <a:xfrm>
              <a:off x="1149" y="1422"/>
              <a:ext cx="451" cy="1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91" name="Line 247"/>
            <p:cNvSpPr>
              <a:spLocks noChangeShapeType="1"/>
            </p:cNvSpPr>
            <p:nvPr/>
          </p:nvSpPr>
          <p:spPr bwMode="auto">
            <a:xfrm flipV="1">
              <a:off x="1600" y="1422"/>
              <a:ext cx="510" cy="1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92" name="Line 248"/>
            <p:cNvSpPr>
              <a:spLocks noChangeShapeType="1"/>
            </p:cNvSpPr>
            <p:nvPr/>
          </p:nvSpPr>
          <p:spPr bwMode="auto">
            <a:xfrm flipH="1">
              <a:off x="1164" y="2022"/>
              <a:ext cx="436" cy="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93" name="Line 249"/>
            <p:cNvSpPr>
              <a:spLocks noChangeShapeType="1"/>
            </p:cNvSpPr>
            <p:nvPr/>
          </p:nvSpPr>
          <p:spPr bwMode="auto">
            <a:xfrm>
              <a:off x="1608" y="2022"/>
              <a:ext cx="502" cy="2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798" name="Group 250"/>
            <p:cNvGrpSpPr>
              <a:grpSpLocks/>
            </p:cNvGrpSpPr>
            <p:nvPr/>
          </p:nvGrpSpPr>
          <p:grpSpPr bwMode="auto">
            <a:xfrm>
              <a:off x="1732" y="2059"/>
              <a:ext cx="606" cy="46"/>
              <a:chOff x="432" y="1266"/>
              <a:chExt cx="3312" cy="252"/>
            </a:xfrm>
          </p:grpSpPr>
          <p:grpSp>
            <p:nvGrpSpPr>
              <p:cNvPr id="6801" name="Group 251"/>
              <p:cNvGrpSpPr>
                <a:grpSpLocks/>
              </p:cNvGrpSpPr>
              <p:nvPr/>
            </p:nvGrpSpPr>
            <p:grpSpPr bwMode="auto">
              <a:xfrm>
                <a:off x="432" y="1311"/>
                <a:ext cx="414" cy="207"/>
                <a:chOff x="912" y="1632"/>
                <a:chExt cx="414" cy="207"/>
              </a:xfrm>
            </p:grpSpPr>
            <p:grpSp>
              <p:nvGrpSpPr>
                <p:cNvPr id="6802" name="Group 252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6397" name="Arc 253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98" name="Arc 254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805" name="Group 255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6400" name="Arc 256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01" name="Arc 257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809" name="Group 258"/>
              <p:cNvGrpSpPr>
                <a:grpSpLocks/>
              </p:cNvGrpSpPr>
              <p:nvPr/>
            </p:nvGrpSpPr>
            <p:grpSpPr bwMode="auto">
              <a:xfrm>
                <a:off x="846" y="1311"/>
                <a:ext cx="414" cy="207"/>
                <a:chOff x="912" y="1632"/>
                <a:chExt cx="414" cy="207"/>
              </a:xfrm>
            </p:grpSpPr>
            <p:grpSp>
              <p:nvGrpSpPr>
                <p:cNvPr id="6810" name="Group 259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6404" name="Arc 260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05" name="Arc 261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811" name="Group 262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6407" name="Arc 263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08" name="Arc 264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814" name="Group 265"/>
              <p:cNvGrpSpPr>
                <a:grpSpLocks/>
              </p:cNvGrpSpPr>
              <p:nvPr/>
            </p:nvGrpSpPr>
            <p:grpSpPr bwMode="auto">
              <a:xfrm>
                <a:off x="1260" y="1296"/>
                <a:ext cx="414" cy="207"/>
                <a:chOff x="912" y="1632"/>
                <a:chExt cx="414" cy="207"/>
              </a:xfrm>
            </p:grpSpPr>
            <p:grpSp>
              <p:nvGrpSpPr>
                <p:cNvPr id="6817" name="Group 266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6411" name="Arc 267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12" name="Arc 268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818" name="Group 269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6414" name="Arc 270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15" name="Arc 271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821" name="Group 272"/>
              <p:cNvGrpSpPr>
                <a:grpSpLocks/>
              </p:cNvGrpSpPr>
              <p:nvPr/>
            </p:nvGrpSpPr>
            <p:grpSpPr bwMode="auto">
              <a:xfrm>
                <a:off x="1674" y="1296"/>
                <a:ext cx="414" cy="207"/>
                <a:chOff x="912" y="1632"/>
                <a:chExt cx="414" cy="207"/>
              </a:xfrm>
            </p:grpSpPr>
            <p:grpSp>
              <p:nvGrpSpPr>
                <p:cNvPr id="6824" name="Group 273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6418" name="Arc 274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19" name="Arc 275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825" name="Group 276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6421" name="Arc 277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22" name="Arc 278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828" name="Group 279"/>
              <p:cNvGrpSpPr>
                <a:grpSpLocks/>
              </p:cNvGrpSpPr>
              <p:nvPr/>
            </p:nvGrpSpPr>
            <p:grpSpPr bwMode="auto">
              <a:xfrm>
                <a:off x="2088" y="1281"/>
                <a:ext cx="414" cy="207"/>
                <a:chOff x="912" y="1632"/>
                <a:chExt cx="414" cy="207"/>
              </a:xfrm>
            </p:grpSpPr>
            <p:grpSp>
              <p:nvGrpSpPr>
                <p:cNvPr id="6831" name="Group 280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6425" name="Arc 281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26" name="Arc 282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832" name="Group 283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6428" name="Arc 284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29" name="Arc 285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835" name="Group 286"/>
              <p:cNvGrpSpPr>
                <a:grpSpLocks/>
              </p:cNvGrpSpPr>
              <p:nvPr/>
            </p:nvGrpSpPr>
            <p:grpSpPr bwMode="auto">
              <a:xfrm>
                <a:off x="2502" y="1281"/>
                <a:ext cx="414" cy="207"/>
                <a:chOff x="912" y="1632"/>
                <a:chExt cx="414" cy="207"/>
              </a:xfrm>
            </p:grpSpPr>
            <p:grpSp>
              <p:nvGrpSpPr>
                <p:cNvPr id="6838" name="Group 287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6432" name="Arc 288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33" name="Arc 289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839" name="Group 290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6435" name="Arc 291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36" name="Arc 292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842" name="Group 293"/>
              <p:cNvGrpSpPr>
                <a:grpSpLocks/>
              </p:cNvGrpSpPr>
              <p:nvPr/>
            </p:nvGrpSpPr>
            <p:grpSpPr bwMode="auto">
              <a:xfrm>
                <a:off x="2916" y="1266"/>
                <a:ext cx="414" cy="207"/>
                <a:chOff x="912" y="1632"/>
                <a:chExt cx="414" cy="207"/>
              </a:xfrm>
            </p:grpSpPr>
            <p:grpSp>
              <p:nvGrpSpPr>
                <p:cNvPr id="6845" name="Group 294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6439" name="Arc 295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40" name="Arc 296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846" name="Group 297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6442" name="Arc 298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43" name="Arc 299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849" name="Group 300"/>
              <p:cNvGrpSpPr>
                <a:grpSpLocks/>
              </p:cNvGrpSpPr>
              <p:nvPr/>
            </p:nvGrpSpPr>
            <p:grpSpPr bwMode="auto">
              <a:xfrm>
                <a:off x="3330" y="1266"/>
                <a:ext cx="414" cy="207"/>
                <a:chOff x="912" y="1632"/>
                <a:chExt cx="414" cy="207"/>
              </a:xfrm>
            </p:grpSpPr>
            <p:grpSp>
              <p:nvGrpSpPr>
                <p:cNvPr id="6852" name="Group 301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6446" name="Arc 302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47" name="Arc 303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853" name="Group 304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6449" name="Arc 305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50" name="Arc 306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6856" name="Group 307"/>
            <p:cNvGrpSpPr>
              <a:grpSpLocks/>
            </p:cNvGrpSpPr>
            <p:nvPr/>
          </p:nvGrpSpPr>
          <p:grpSpPr bwMode="auto">
            <a:xfrm rot="-5400000">
              <a:off x="1419" y="1776"/>
              <a:ext cx="408" cy="60"/>
              <a:chOff x="1608" y="2049"/>
              <a:chExt cx="2934" cy="429"/>
            </a:xfrm>
          </p:grpSpPr>
          <p:grpSp>
            <p:nvGrpSpPr>
              <p:cNvPr id="6859" name="Group 308"/>
              <p:cNvGrpSpPr>
                <a:grpSpLocks/>
              </p:cNvGrpSpPr>
              <p:nvPr/>
            </p:nvGrpSpPr>
            <p:grpSpPr bwMode="auto">
              <a:xfrm>
                <a:off x="2820" y="2064"/>
                <a:ext cx="510" cy="384"/>
                <a:chOff x="2820" y="2064"/>
                <a:chExt cx="510" cy="384"/>
              </a:xfrm>
            </p:grpSpPr>
            <p:grpSp>
              <p:nvGrpSpPr>
                <p:cNvPr id="6860" name="Group 309"/>
                <p:cNvGrpSpPr>
                  <a:grpSpLocks/>
                </p:cNvGrpSpPr>
                <p:nvPr/>
              </p:nvGrpSpPr>
              <p:grpSpPr bwMode="auto">
                <a:xfrm>
                  <a:off x="2820" y="2064"/>
                  <a:ext cx="207" cy="111"/>
                  <a:chOff x="912" y="1632"/>
                  <a:chExt cx="207" cy="111"/>
                </a:xfrm>
              </p:grpSpPr>
              <p:sp>
                <p:nvSpPr>
                  <p:cNvPr id="6454" name="Arc 310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55" name="Arc 311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863" name="Group 312"/>
                <p:cNvGrpSpPr>
                  <a:grpSpLocks/>
                </p:cNvGrpSpPr>
                <p:nvPr/>
              </p:nvGrpSpPr>
              <p:grpSpPr bwMode="auto">
                <a:xfrm flipV="1">
                  <a:off x="2820" y="2175"/>
                  <a:ext cx="510" cy="273"/>
                  <a:chOff x="912" y="1632"/>
                  <a:chExt cx="207" cy="111"/>
                </a:xfrm>
              </p:grpSpPr>
              <p:sp>
                <p:nvSpPr>
                  <p:cNvPr id="6457" name="Arc 313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58" name="Arc 314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869" name="Group 315"/>
              <p:cNvGrpSpPr>
                <a:grpSpLocks/>
              </p:cNvGrpSpPr>
              <p:nvPr/>
            </p:nvGrpSpPr>
            <p:grpSpPr bwMode="auto">
              <a:xfrm>
                <a:off x="2517" y="2079"/>
                <a:ext cx="510" cy="384"/>
                <a:chOff x="2820" y="2064"/>
                <a:chExt cx="510" cy="384"/>
              </a:xfrm>
            </p:grpSpPr>
            <p:grpSp>
              <p:nvGrpSpPr>
                <p:cNvPr id="6870" name="Group 316"/>
                <p:cNvGrpSpPr>
                  <a:grpSpLocks/>
                </p:cNvGrpSpPr>
                <p:nvPr/>
              </p:nvGrpSpPr>
              <p:grpSpPr bwMode="auto">
                <a:xfrm>
                  <a:off x="2820" y="2064"/>
                  <a:ext cx="207" cy="111"/>
                  <a:chOff x="912" y="1632"/>
                  <a:chExt cx="207" cy="111"/>
                </a:xfrm>
              </p:grpSpPr>
              <p:sp>
                <p:nvSpPr>
                  <p:cNvPr id="6461" name="Arc 317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62" name="Arc 318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871" name="Group 319"/>
                <p:cNvGrpSpPr>
                  <a:grpSpLocks/>
                </p:cNvGrpSpPr>
                <p:nvPr/>
              </p:nvGrpSpPr>
              <p:grpSpPr bwMode="auto">
                <a:xfrm flipV="1">
                  <a:off x="2820" y="2175"/>
                  <a:ext cx="510" cy="273"/>
                  <a:chOff x="912" y="1632"/>
                  <a:chExt cx="207" cy="111"/>
                </a:xfrm>
              </p:grpSpPr>
              <p:sp>
                <p:nvSpPr>
                  <p:cNvPr id="6464" name="Arc 320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65" name="Arc 321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874" name="Group 322"/>
              <p:cNvGrpSpPr>
                <a:grpSpLocks/>
              </p:cNvGrpSpPr>
              <p:nvPr/>
            </p:nvGrpSpPr>
            <p:grpSpPr bwMode="auto">
              <a:xfrm>
                <a:off x="2214" y="2079"/>
                <a:ext cx="510" cy="384"/>
                <a:chOff x="2820" y="2064"/>
                <a:chExt cx="510" cy="384"/>
              </a:xfrm>
            </p:grpSpPr>
            <p:grpSp>
              <p:nvGrpSpPr>
                <p:cNvPr id="6877" name="Group 323"/>
                <p:cNvGrpSpPr>
                  <a:grpSpLocks/>
                </p:cNvGrpSpPr>
                <p:nvPr/>
              </p:nvGrpSpPr>
              <p:grpSpPr bwMode="auto">
                <a:xfrm>
                  <a:off x="2820" y="2064"/>
                  <a:ext cx="207" cy="111"/>
                  <a:chOff x="912" y="1632"/>
                  <a:chExt cx="207" cy="111"/>
                </a:xfrm>
              </p:grpSpPr>
              <p:sp>
                <p:nvSpPr>
                  <p:cNvPr id="6468" name="Arc 324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69" name="Arc 325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878" name="Group 326"/>
                <p:cNvGrpSpPr>
                  <a:grpSpLocks/>
                </p:cNvGrpSpPr>
                <p:nvPr/>
              </p:nvGrpSpPr>
              <p:grpSpPr bwMode="auto">
                <a:xfrm flipV="1">
                  <a:off x="2820" y="2175"/>
                  <a:ext cx="510" cy="273"/>
                  <a:chOff x="912" y="1632"/>
                  <a:chExt cx="207" cy="111"/>
                </a:xfrm>
              </p:grpSpPr>
              <p:sp>
                <p:nvSpPr>
                  <p:cNvPr id="6471" name="Arc 327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72" name="Arc 328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144" name="Group 329"/>
              <p:cNvGrpSpPr>
                <a:grpSpLocks/>
              </p:cNvGrpSpPr>
              <p:nvPr/>
            </p:nvGrpSpPr>
            <p:grpSpPr bwMode="auto">
              <a:xfrm>
                <a:off x="1911" y="2094"/>
                <a:ext cx="510" cy="384"/>
                <a:chOff x="2820" y="2064"/>
                <a:chExt cx="510" cy="384"/>
              </a:xfrm>
            </p:grpSpPr>
            <p:grpSp>
              <p:nvGrpSpPr>
                <p:cNvPr id="6145" name="Group 330"/>
                <p:cNvGrpSpPr>
                  <a:grpSpLocks/>
                </p:cNvGrpSpPr>
                <p:nvPr/>
              </p:nvGrpSpPr>
              <p:grpSpPr bwMode="auto">
                <a:xfrm>
                  <a:off x="2820" y="2064"/>
                  <a:ext cx="207" cy="111"/>
                  <a:chOff x="912" y="1632"/>
                  <a:chExt cx="207" cy="111"/>
                </a:xfrm>
              </p:grpSpPr>
              <p:sp>
                <p:nvSpPr>
                  <p:cNvPr id="6475" name="Arc 331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76" name="Arc 332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147" name="Group 333"/>
                <p:cNvGrpSpPr>
                  <a:grpSpLocks/>
                </p:cNvGrpSpPr>
                <p:nvPr/>
              </p:nvGrpSpPr>
              <p:grpSpPr bwMode="auto">
                <a:xfrm flipV="1">
                  <a:off x="2820" y="2175"/>
                  <a:ext cx="510" cy="273"/>
                  <a:chOff x="912" y="1632"/>
                  <a:chExt cx="207" cy="111"/>
                </a:xfrm>
              </p:grpSpPr>
              <p:sp>
                <p:nvSpPr>
                  <p:cNvPr id="6478" name="Arc 334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79" name="Arc 335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149" name="Group 336"/>
              <p:cNvGrpSpPr>
                <a:grpSpLocks/>
              </p:cNvGrpSpPr>
              <p:nvPr/>
            </p:nvGrpSpPr>
            <p:grpSpPr bwMode="auto">
              <a:xfrm>
                <a:off x="4032" y="2049"/>
                <a:ext cx="510" cy="384"/>
                <a:chOff x="2820" y="2064"/>
                <a:chExt cx="510" cy="384"/>
              </a:xfrm>
            </p:grpSpPr>
            <p:grpSp>
              <p:nvGrpSpPr>
                <p:cNvPr id="6150" name="Group 337"/>
                <p:cNvGrpSpPr>
                  <a:grpSpLocks/>
                </p:cNvGrpSpPr>
                <p:nvPr/>
              </p:nvGrpSpPr>
              <p:grpSpPr bwMode="auto">
                <a:xfrm>
                  <a:off x="2820" y="2064"/>
                  <a:ext cx="207" cy="111"/>
                  <a:chOff x="912" y="1632"/>
                  <a:chExt cx="207" cy="111"/>
                </a:xfrm>
              </p:grpSpPr>
              <p:sp>
                <p:nvSpPr>
                  <p:cNvPr id="6482" name="Arc 338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83" name="Arc 339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151" name="Group 340"/>
                <p:cNvGrpSpPr>
                  <a:grpSpLocks/>
                </p:cNvGrpSpPr>
                <p:nvPr/>
              </p:nvGrpSpPr>
              <p:grpSpPr bwMode="auto">
                <a:xfrm flipV="1">
                  <a:off x="2820" y="2175"/>
                  <a:ext cx="510" cy="273"/>
                  <a:chOff x="912" y="1632"/>
                  <a:chExt cx="207" cy="111"/>
                </a:xfrm>
              </p:grpSpPr>
              <p:sp>
                <p:nvSpPr>
                  <p:cNvPr id="6485" name="Arc 341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86" name="Arc 342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154" name="Group 343"/>
              <p:cNvGrpSpPr>
                <a:grpSpLocks/>
              </p:cNvGrpSpPr>
              <p:nvPr/>
            </p:nvGrpSpPr>
            <p:grpSpPr bwMode="auto">
              <a:xfrm>
                <a:off x="3729" y="2064"/>
                <a:ext cx="510" cy="384"/>
                <a:chOff x="2820" y="2064"/>
                <a:chExt cx="510" cy="384"/>
              </a:xfrm>
            </p:grpSpPr>
            <p:grpSp>
              <p:nvGrpSpPr>
                <p:cNvPr id="6157" name="Group 344"/>
                <p:cNvGrpSpPr>
                  <a:grpSpLocks/>
                </p:cNvGrpSpPr>
                <p:nvPr/>
              </p:nvGrpSpPr>
              <p:grpSpPr bwMode="auto">
                <a:xfrm>
                  <a:off x="2820" y="2064"/>
                  <a:ext cx="207" cy="111"/>
                  <a:chOff x="912" y="1632"/>
                  <a:chExt cx="207" cy="111"/>
                </a:xfrm>
              </p:grpSpPr>
              <p:sp>
                <p:nvSpPr>
                  <p:cNvPr id="6489" name="Arc 345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90" name="Arc 346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158" name="Group 347"/>
                <p:cNvGrpSpPr>
                  <a:grpSpLocks/>
                </p:cNvGrpSpPr>
                <p:nvPr/>
              </p:nvGrpSpPr>
              <p:grpSpPr bwMode="auto">
                <a:xfrm flipV="1">
                  <a:off x="2820" y="2175"/>
                  <a:ext cx="510" cy="273"/>
                  <a:chOff x="912" y="1632"/>
                  <a:chExt cx="207" cy="111"/>
                </a:xfrm>
              </p:grpSpPr>
              <p:sp>
                <p:nvSpPr>
                  <p:cNvPr id="6492" name="Arc 348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93" name="Arc 349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161" name="Group 350"/>
              <p:cNvGrpSpPr>
                <a:grpSpLocks/>
              </p:cNvGrpSpPr>
              <p:nvPr/>
            </p:nvGrpSpPr>
            <p:grpSpPr bwMode="auto">
              <a:xfrm>
                <a:off x="3426" y="2064"/>
                <a:ext cx="510" cy="384"/>
                <a:chOff x="2820" y="2064"/>
                <a:chExt cx="510" cy="384"/>
              </a:xfrm>
            </p:grpSpPr>
            <p:grpSp>
              <p:nvGrpSpPr>
                <p:cNvPr id="6164" name="Group 351"/>
                <p:cNvGrpSpPr>
                  <a:grpSpLocks/>
                </p:cNvGrpSpPr>
                <p:nvPr/>
              </p:nvGrpSpPr>
              <p:grpSpPr bwMode="auto">
                <a:xfrm>
                  <a:off x="2820" y="2064"/>
                  <a:ext cx="207" cy="111"/>
                  <a:chOff x="912" y="1632"/>
                  <a:chExt cx="207" cy="111"/>
                </a:xfrm>
              </p:grpSpPr>
              <p:sp>
                <p:nvSpPr>
                  <p:cNvPr id="6496" name="Arc 352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97" name="Arc 353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165" name="Group 354"/>
                <p:cNvGrpSpPr>
                  <a:grpSpLocks/>
                </p:cNvGrpSpPr>
                <p:nvPr/>
              </p:nvGrpSpPr>
              <p:grpSpPr bwMode="auto">
                <a:xfrm flipV="1">
                  <a:off x="2820" y="2175"/>
                  <a:ext cx="510" cy="273"/>
                  <a:chOff x="912" y="1632"/>
                  <a:chExt cx="207" cy="111"/>
                </a:xfrm>
              </p:grpSpPr>
              <p:sp>
                <p:nvSpPr>
                  <p:cNvPr id="6499" name="Arc 355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500" name="Arc 356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168" name="Group 357"/>
              <p:cNvGrpSpPr>
                <a:grpSpLocks/>
              </p:cNvGrpSpPr>
              <p:nvPr/>
            </p:nvGrpSpPr>
            <p:grpSpPr bwMode="auto">
              <a:xfrm>
                <a:off x="3123" y="2079"/>
                <a:ext cx="510" cy="384"/>
                <a:chOff x="2820" y="2064"/>
                <a:chExt cx="510" cy="384"/>
              </a:xfrm>
            </p:grpSpPr>
            <p:grpSp>
              <p:nvGrpSpPr>
                <p:cNvPr id="6171" name="Group 358"/>
                <p:cNvGrpSpPr>
                  <a:grpSpLocks/>
                </p:cNvGrpSpPr>
                <p:nvPr/>
              </p:nvGrpSpPr>
              <p:grpSpPr bwMode="auto">
                <a:xfrm>
                  <a:off x="2820" y="2064"/>
                  <a:ext cx="207" cy="111"/>
                  <a:chOff x="912" y="1632"/>
                  <a:chExt cx="207" cy="111"/>
                </a:xfrm>
              </p:grpSpPr>
              <p:sp>
                <p:nvSpPr>
                  <p:cNvPr id="6503" name="Arc 359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504" name="Arc 360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172" name="Group 361"/>
                <p:cNvGrpSpPr>
                  <a:grpSpLocks/>
                </p:cNvGrpSpPr>
                <p:nvPr/>
              </p:nvGrpSpPr>
              <p:grpSpPr bwMode="auto">
                <a:xfrm flipV="1">
                  <a:off x="2820" y="2175"/>
                  <a:ext cx="510" cy="273"/>
                  <a:chOff x="912" y="1632"/>
                  <a:chExt cx="207" cy="111"/>
                </a:xfrm>
              </p:grpSpPr>
              <p:sp>
                <p:nvSpPr>
                  <p:cNvPr id="6506" name="Arc 362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507" name="Arc 363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175" name="Group 364"/>
              <p:cNvGrpSpPr>
                <a:grpSpLocks/>
              </p:cNvGrpSpPr>
              <p:nvPr/>
            </p:nvGrpSpPr>
            <p:grpSpPr bwMode="auto">
              <a:xfrm flipV="1">
                <a:off x="1608" y="2205"/>
                <a:ext cx="510" cy="273"/>
                <a:chOff x="912" y="1632"/>
                <a:chExt cx="207" cy="111"/>
              </a:xfrm>
            </p:grpSpPr>
            <p:sp>
              <p:nvSpPr>
                <p:cNvPr id="6509" name="Arc 365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10" name="Arc 366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6512" name="Line 368"/>
          <p:cNvSpPr>
            <a:spLocks noChangeShapeType="1"/>
          </p:cNvSpPr>
          <p:nvPr/>
        </p:nvSpPr>
        <p:spPr bwMode="auto">
          <a:xfrm>
            <a:off x="3663950" y="2233613"/>
            <a:ext cx="520700" cy="198437"/>
          </a:xfrm>
          <a:prstGeom prst="line">
            <a:avLst/>
          </a:prstGeom>
          <a:noFill/>
          <a:ln w="9525">
            <a:solidFill>
              <a:srgbClr val="00804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13" name="Line 369"/>
          <p:cNvSpPr>
            <a:spLocks noChangeShapeType="1"/>
          </p:cNvSpPr>
          <p:nvPr/>
        </p:nvSpPr>
        <p:spPr bwMode="auto">
          <a:xfrm flipV="1">
            <a:off x="4184650" y="2233613"/>
            <a:ext cx="587375" cy="198437"/>
          </a:xfrm>
          <a:prstGeom prst="line">
            <a:avLst/>
          </a:prstGeom>
          <a:noFill/>
          <a:ln w="9525">
            <a:solidFill>
              <a:srgbClr val="00804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14" name="Line 370"/>
          <p:cNvSpPr>
            <a:spLocks noChangeShapeType="1"/>
          </p:cNvSpPr>
          <p:nvPr/>
        </p:nvSpPr>
        <p:spPr bwMode="auto">
          <a:xfrm flipH="1">
            <a:off x="3681413" y="2925763"/>
            <a:ext cx="503237" cy="157162"/>
          </a:xfrm>
          <a:prstGeom prst="line">
            <a:avLst/>
          </a:prstGeom>
          <a:noFill/>
          <a:ln w="9525">
            <a:solidFill>
              <a:srgbClr val="00804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15" name="Line 371"/>
          <p:cNvSpPr>
            <a:spLocks noChangeShapeType="1"/>
          </p:cNvSpPr>
          <p:nvPr/>
        </p:nvSpPr>
        <p:spPr bwMode="auto">
          <a:xfrm>
            <a:off x="4192588" y="2925763"/>
            <a:ext cx="579437" cy="315912"/>
          </a:xfrm>
          <a:prstGeom prst="line">
            <a:avLst/>
          </a:prstGeom>
          <a:noFill/>
          <a:ln w="9525">
            <a:solidFill>
              <a:srgbClr val="00804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6881" name="Group 372"/>
          <p:cNvGrpSpPr>
            <a:grpSpLocks/>
          </p:cNvGrpSpPr>
          <p:nvPr/>
        </p:nvGrpSpPr>
        <p:grpSpPr bwMode="auto">
          <a:xfrm>
            <a:off x="4516438" y="3060700"/>
            <a:ext cx="698500" cy="52388"/>
            <a:chOff x="432" y="1266"/>
            <a:chExt cx="3312" cy="252"/>
          </a:xfrm>
        </p:grpSpPr>
        <p:grpSp>
          <p:nvGrpSpPr>
            <p:cNvPr id="6884" name="Group 373"/>
            <p:cNvGrpSpPr>
              <a:grpSpLocks/>
            </p:cNvGrpSpPr>
            <p:nvPr/>
          </p:nvGrpSpPr>
          <p:grpSpPr bwMode="auto">
            <a:xfrm>
              <a:off x="432" y="1311"/>
              <a:ext cx="414" cy="207"/>
              <a:chOff x="912" y="1632"/>
              <a:chExt cx="414" cy="207"/>
            </a:xfrm>
          </p:grpSpPr>
          <p:grpSp>
            <p:nvGrpSpPr>
              <p:cNvPr id="6885" name="Group 374"/>
              <p:cNvGrpSpPr>
                <a:grpSpLocks/>
              </p:cNvGrpSpPr>
              <p:nvPr/>
            </p:nvGrpSpPr>
            <p:grpSpPr bwMode="auto">
              <a:xfrm>
                <a:off x="912" y="1632"/>
                <a:ext cx="207" cy="111"/>
                <a:chOff x="912" y="1632"/>
                <a:chExt cx="207" cy="111"/>
              </a:xfrm>
            </p:grpSpPr>
            <p:sp>
              <p:nvSpPr>
                <p:cNvPr id="6519" name="Arc 375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20" name="Arc 376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888" name="Group 377"/>
              <p:cNvGrpSpPr>
                <a:grpSpLocks/>
              </p:cNvGrpSpPr>
              <p:nvPr/>
            </p:nvGrpSpPr>
            <p:grpSpPr bwMode="auto">
              <a:xfrm flipV="1">
                <a:off x="1119" y="1728"/>
                <a:ext cx="207" cy="111"/>
                <a:chOff x="912" y="1632"/>
                <a:chExt cx="207" cy="111"/>
              </a:xfrm>
            </p:grpSpPr>
            <p:sp>
              <p:nvSpPr>
                <p:cNvPr id="6522" name="Arc 378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23" name="Arc 379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891" name="Group 380"/>
            <p:cNvGrpSpPr>
              <a:grpSpLocks/>
            </p:cNvGrpSpPr>
            <p:nvPr/>
          </p:nvGrpSpPr>
          <p:grpSpPr bwMode="auto">
            <a:xfrm>
              <a:off x="846" y="1311"/>
              <a:ext cx="414" cy="207"/>
              <a:chOff x="912" y="1632"/>
              <a:chExt cx="414" cy="207"/>
            </a:xfrm>
          </p:grpSpPr>
          <p:grpSp>
            <p:nvGrpSpPr>
              <p:cNvPr id="6892" name="Group 381"/>
              <p:cNvGrpSpPr>
                <a:grpSpLocks/>
              </p:cNvGrpSpPr>
              <p:nvPr/>
            </p:nvGrpSpPr>
            <p:grpSpPr bwMode="auto">
              <a:xfrm>
                <a:off x="912" y="1632"/>
                <a:ext cx="207" cy="111"/>
                <a:chOff x="912" y="1632"/>
                <a:chExt cx="207" cy="111"/>
              </a:xfrm>
            </p:grpSpPr>
            <p:sp>
              <p:nvSpPr>
                <p:cNvPr id="6526" name="Arc 382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27" name="Arc 383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895" name="Group 384"/>
              <p:cNvGrpSpPr>
                <a:grpSpLocks/>
              </p:cNvGrpSpPr>
              <p:nvPr/>
            </p:nvGrpSpPr>
            <p:grpSpPr bwMode="auto">
              <a:xfrm flipV="1">
                <a:off x="1119" y="1728"/>
                <a:ext cx="207" cy="111"/>
                <a:chOff x="912" y="1632"/>
                <a:chExt cx="207" cy="111"/>
              </a:xfrm>
            </p:grpSpPr>
            <p:sp>
              <p:nvSpPr>
                <p:cNvPr id="6529" name="Arc 385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30" name="Arc 386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898" name="Group 387"/>
            <p:cNvGrpSpPr>
              <a:grpSpLocks/>
            </p:cNvGrpSpPr>
            <p:nvPr/>
          </p:nvGrpSpPr>
          <p:grpSpPr bwMode="auto">
            <a:xfrm>
              <a:off x="1260" y="1296"/>
              <a:ext cx="414" cy="207"/>
              <a:chOff x="912" y="1632"/>
              <a:chExt cx="414" cy="207"/>
            </a:xfrm>
          </p:grpSpPr>
          <p:grpSp>
            <p:nvGrpSpPr>
              <p:cNvPr id="6899" name="Group 388"/>
              <p:cNvGrpSpPr>
                <a:grpSpLocks/>
              </p:cNvGrpSpPr>
              <p:nvPr/>
            </p:nvGrpSpPr>
            <p:grpSpPr bwMode="auto">
              <a:xfrm>
                <a:off x="912" y="1632"/>
                <a:ext cx="207" cy="111"/>
                <a:chOff x="912" y="1632"/>
                <a:chExt cx="207" cy="111"/>
              </a:xfrm>
            </p:grpSpPr>
            <p:sp>
              <p:nvSpPr>
                <p:cNvPr id="6533" name="Arc 389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34" name="Arc 390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902" name="Group 391"/>
              <p:cNvGrpSpPr>
                <a:grpSpLocks/>
              </p:cNvGrpSpPr>
              <p:nvPr/>
            </p:nvGrpSpPr>
            <p:grpSpPr bwMode="auto">
              <a:xfrm flipV="1">
                <a:off x="1119" y="1728"/>
                <a:ext cx="207" cy="111"/>
                <a:chOff x="912" y="1632"/>
                <a:chExt cx="207" cy="111"/>
              </a:xfrm>
            </p:grpSpPr>
            <p:sp>
              <p:nvSpPr>
                <p:cNvPr id="6536" name="Arc 392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37" name="Arc 393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905" name="Group 394"/>
            <p:cNvGrpSpPr>
              <a:grpSpLocks/>
            </p:cNvGrpSpPr>
            <p:nvPr/>
          </p:nvGrpSpPr>
          <p:grpSpPr bwMode="auto">
            <a:xfrm>
              <a:off x="1674" y="1296"/>
              <a:ext cx="414" cy="207"/>
              <a:chOff x="912" y="1632"/>
              <a:chExt cx="414" cy="207"/>
            </a:xfrm>
          </p:grpSpPr>
          <p:grpSp>
            <p:nvGrpSpPr>
              <p:cNvPr id="6906" name="Group 395"/>
              <p:cNvGrpSpPr>
                <a:grpSpLocks/>
              </p:cNvGrpSpPr>
              <p:nvPr/>
            </p:nvGrpSpPr>
            <p:grpSpPr bwMode="auto">
              <a:xfrm>
                <a:off x="912" y="1632"/>
                <a:ext cx="207" cy="111"/>
                <a:chOff x="912" y="1632"/>
                <a:chExt cx="207" cy="111"/>
              </a:xfrm>
            </p:grpSpPr>
            <p:sp>
              <p:nvSpPr>
                <p:cNvPr id="6540" name="Arc 396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41" name="Arc 397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909" name="Group 398"/>
              <p:cNvGrpSpPr>
                <a:grpSpLocks/>
              </p:cNvGrpSpPr>
              <p:nvPr/>
            </p:nvGrpSpPr>
            <p:grpSpPr bwMode="auto">
              <a:xfrm flipV="1">
                <a:off x="1119" y="1728"/>
                <a:ext cx="207" cy="111"/>
                <a:chOff x="912" y="1632"/>
                <a:chExt cx="207" cy="111"/>
              </a:xfrm>
            </p:grpSpPr>
            <p:sp>
              <p:nvSpPr>
                <p:cNvPr id="6543" name="Arc 399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44" name="Arc 400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912" name="Group 401"/>
            <p:cNvGrpSpPr>
              <a:grpSpLocks/>
            </p:cNvGrpSpPr>
            <p:nvPr/>
          </p:nvGrpSpPr>
          <p:grpSpPr bwMode="auto">
            <a:xfrm>
              <a:off x="2088" y="1281"/>
              <a:ext cx="414" cy="207"/>
              <a:chOff x="912" y="1632"/>
              <a:chExt cx="414" cy="207"/>
            </a:xfrm>
          </p:grpSpPr>
          <p:grpSp>
            <p:nvGrpSpPr>
              <p:cNvPr id="6913" name="Group 402"/>
              <p:cNvGrpSpPr>
                <a:grpSpLocks/>
              </p:cNvGrpSpPr>
              <p:nvPr/>
            </p:nvGrpSpPr>
            <p:grpSpPr bwMode="auto">
              <a:xfrm>
                <a:off x="912" y="1632"/>
                <a:ext cx="207" cy="111"/>
                <a:chOff x="912" y="1632"/>
                <a:chExt cx="207" cy="111"/>
              </a:xfrm>
            </p:grpSpPr>
            <p:sp>
              <p:nvSpPr>
                <p:cNvPr id="6547" name="Arc 403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48" name="Arc 404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916" name="Group 405"/>
              <p:cNvGrpSpPr>
                <a:grpSpLocks/>
              </p:cNvGrpSpPr>
              <p:nvPr/>
            </p:nvGrpSpPr>
            <p:grpSpPr bwMode="auto">
              <a:xfrm flipV="1">
                <a:off x="1119" y="1728"/>
                <a:ext cx="207" cy="111"/>
                <a:chOff x="912" y="1632"/>
                <a:chExt cx="207" cy="111"/>
              </a:xfrm>
            </p:grpSpPr>
            <p:sp>
              <p:nvSpPr>
                <p:cNvPr id="6550" name="Arc 406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51" name="Arc 407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919" name="Group 408"/>
            <p:cNvGrpSpPr>
              <a:grpSpLocks/>
            </p:cNvGrpSpPr>
            <p:nvPr/>
          </p:nvGrpSpPr>
          <p:grpSpPr bwMode="auto">
            <a:xfrm>
              <a:off x="2502" y="1281"/>
              <a:ext cx="414" cy="207"/>
              <a:chOff x="912" y="1632"/>
              <a:chExt cx="414" cy="207"/>
            </a:xfrm>
          </p:grpSpPr>
          <p:grpSp>
            <p:nvGrpSpPr>
              <p:cNvPr id="6920" name="Group 409"/>
              <p:cNvGrpSpPr>
                <a:grpSpLocks/>
              </p:cNvGrpSpPr>
              <p:nvPr/>
            </p:nvGrpSpPr>
            <p:grpSpPr bwMode="auto">
              <a:xfrm>
                <a:off x="912" y="1632"/>
                <a:ext cx="207" cy="111"/>
                <a:chOff x="912" y="1632"/>
                <a:chExt cx="207" cy="111"/>
              </a:xfrm>
            </p:grpSpPr>
            <p:sp>
              <p:nvSpPr>
                <p:cNvPr id="6554" name="Arc 410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55" name="Arc 411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923" name="Group 412"/>
              <p:cNvGrpSpPr>
                <a:grpSpLocks/>
              </p:cNvGrpSpPr>
              <p:nvPr/>
            </p:nvGrpSpPr>
            <p:grpSpPr bwMode="auto">
              <a:xfrm flipV="1">
                <a:off x="1119" y="1728"/>
                <a:ext cx="207" cy="111"/>
                <a:chOff x="912" y="1632"/>
                <a:chExt cx="207" cy="111"/>
              </a:xfrm>
            </p:grpSpPr>
            <p:sp>
              <p:nvSpPr>
                <p:cNvPr id="6557" name="Arc 413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58" name="Arc 414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926" name="Group 415"/>
            <p:cNvGrpSpPr>
              <a:grpSpLocks/>
            </p:cNvGrpSpPr>
            <p:nvPr/>
          </p:nvGrpSpPr>
          <p:grpSpPr bwMode="auto">
            <a:xfrm>
              <a:off x="2916" y="1266"/>
              <a:ext cx="414" cy="207"/>
              <a:chOff x="912" y="1632"/>
              <a:chExt cx="414" cy="207"/>
            </a:xfrm>
          </p:grpSpPr>
          <p:grpSp>
            <p:nvGrpSpPr>
              <p:cNvPr id="6927" name="Group 416"/>
              <p:cNvGrpSpPr>
                <a:grpSpLocks/>
              </p:cNvGrpSpPr>
              <p:nvPr/>
            </p:nvGrpSpPr>
            <p:grpSpPr bwMode="auto">
              <a:xfrm>
                <a:off x="912" y="1632"/>
                <a:ext cx="207" cy="111"/>
                <a:chOff x="912" y="1632"/>
                <a:chExt cx="207" cy="111"/>
              </a:xfrm>
            </p:grpSpPr>
            <p:sp>
              <p:nvSpPr>
                <p:cNvPr id="6561" name="Arc 417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62" name="Arc 418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928" name="Group 419"/>
              <p:cNvGrpSpPr>
                <a:grpSpLocks/>
              </p:cNvGrpSpPr>
              <p:nvPr/>
            </p:nvGrpSpPr>
            <p:grpSpPr bwMode="auto">
              <a:xfrm flipV="1">
                <a:off x="1119" y="1728"/>
                <a:ext cx="207" cy="111"/>
                <a:chOff x="912" y="1632"/>
                <a:chExt cx="207" cy="111"/>
              </a:xfrm>
            </p:grpSpPr>
            <p:sp>
              <p:nvSpPr>
                <p:cNvPr id="6564" name="Arc 420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65" name="Arc 421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931" name="Group 422"/>
            <p:cNvGrpSpPr>
              <a:grpSpLocks/>
            </p:cNvGrpSpPr>
            <p:nvPr/>
          </p:nvGrpSpPr>
          <p:grpSpPr bwMode="auto">
            <a:xfrm>
              <a:off x="3330" y="1266"/>
              <a:ext cx="414" cy="207"/>
              <a:chOff x="912" y="1632"/>
              <a:chExt cx="414" cy="207"/>
            </a:xfrm>
          </p:grpSpPr>
          <p:grpSp>
            <p:nvGrpSpPr>
              <p:cNvPr id="6934" name="Group 423"/>
              <p:cNvGrpSpPr>
                <a:grpSpLocks/>
              </p:cNvGrpSpPr>
              <p:nvPr/>
            </p:nvGrpSpPr>
            <p:grpSpPr bwMode="auto">
              <a:xfrm>
                <a:off x="912" y="1632"/>
                <a:ext cx="207" cy="111"/>
                <a:chOff x="912" y="1632"/>
                <a:chExt cx="207" cy="111"/>
              </a:xfrm>
            </p:grpSpPr>
            <p:sp>
              <p:nvSpPr>
                <p:cNvPr id="6568" name="Arc 424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69" name="Arc 425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935" name="Group 426"/>
              <p:cNvGrpSpPr>
                <a:grpSpLocks/>
              </p:cNvGrpSpPr>
              <p:nvPr/>
            </p:nvGrpSpPr>
            <p:grpSpPr bwMode="auto">
              <a:xfrm flipV="1">
                <a:off x="1119" y="1728"/>
                <a:ext cx="207" cy="111"/>
                <a:chOff x="912" y="1632"/>
                <a:chExt cx="207" cy="111"/>
              </a:xfrm>
            </p:grpSpPr>
            <p:sp>
              <p:nvSpPr>
                <p:cNvPr id="6571" name="Arc 427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72" name="Arc 428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6938" name="Group 429"/>
          <p:cNvGrpSpPr>
            <a:grpSpLocks/>
          </p:cNvGrpSpPr>
          <p:nvPr/>
        </p:nvGrpSpPr>
        <p:grpSpPr bwMode="auto">
          <a:xfrm rot="-5400000">
            <a:off x="3975100" y="2641600"/>
            <a:ext cx="469900" cy="69850"/>
            <a:chOff x="1608" y="2049"/>
            <a:chExt cx="2934" cy="429"/>
          </a:xfrm>
        </p:grpSpPr>
        <p:grpSp>
          <p:nvGrpSpPr>
            <p:cNvPr id="6941" name="Group 430"/>
            <p:cNvGrpSpPr>
              <a:grpSpLocks/>
            </p:cNvGrpSpPr>
            <p:nvPr/>
          </p:nvGrpSpPr>
          <p:grpSpPr bwMode="auto">
            <a:xfrm>
              <a:off x="2820" y="2064"/>
              <a:ext cx="510" cy="384"/>
              <a:chOff x="2820" y="2064"/>
              <a:chExt cx="510" cy="384"/>
            </a:xfrm>
          </p:grpSpPr>
          <p:grpSp>
            <p:nvGrpSpPr>
              <p:cNvPr id="6942" name="Group 431"/>
              <p:cNvGrpSpPr>
                <a:grpSpLocks/>
              </p:cNvGrpSpPr>
              <p:nvPr/>
            </p:nvGrpSpPr>
            <p:grpSpPr bwMode="auto">
              <a:xfrm>
                <a:off x="2820" y="2064"/>
                <a:ext cx="207" cy="111"/>
                <a:chOff x="912" y="1632"/>
                <a:chExt cx="207" cy="111"/>
              </a:xfrm>
            </p:grpSpPr>
            <p:sp>
              <p:nvSpPr>
                <p:cNvPr id="6576" name="Arc 432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77" name="Arc 433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178" name="Group 434"/>
              <p:cNvGrpSpPr>
                <a:grpSpLocks/>
              </p:cNvGrpSpPr>
              <p:nvPr/>
            </p:nvGrpSpPr>
            <p:grpSpPr bwMode="auto">
              <a:xfrm flipV="1">
                <a:off x="2820" y="2175"/>
                <a:ext cx="510" cy="273"/>
                <a:chOff x="912" y="1632"/>
                <a:chExt cx="207" cy="111"/>
              </a:xfrm>
            </p:grpSpPr>
            <p:sp>
              <p:nvSpPr>
                <p:cNvPr id="6579" name="Arc 435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80" name="Arc 436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179" name="Group 437"/>
            <p:cNvGrpSpPr>
              <a:grpSpLocks/>
            </p:cNvGrpSpPr>
            <p:nvPr/>
          </p:nvGrpSpPr>
          <p:grpSpPr bwMode="auto">
            <a:xfrm>
              <a:off x="2517" y="2079"/>
              <a:ext cx="510" cy="384"/>
              <a:chOff x="2820" y="2064"/>
              <a:chExt cx="510" cy="384"/>
            </a:xfrm>
          </p:grpSpPr>
          <p:grpSp>
            <p:nvGrpSpPr>
              <p:cNvPr id="6182" name="Group 438"/>
              <p:cNvGrpSpPr>
                <a:grpSpLocks/>
              </p:cNvGrpSpPr>
              <p:nvPr/>
            </p:nvGrpSpPr>
            <p:grpSpPr bwMode="auto">
              <a:xfrm>
                <a:off x="2820" y="2064"/>
                <a:ext cx="207" cy="111"/>
                <a:chOff x="912" y="1632"/>
                <a:chExt cx="207" cy="111"/>
              </a:xfrm>
            </p:grpSpPr>
            <p:sp>
              <p:nvSpPr>
                <p:cNvPr id="6583" name="Arc 439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84" name="Arc 440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185" name="Group 441"/>
              <p:cNvGrpSpPr>
                <a:grpSpLocks/>
              </p:cNvGrpSpPr>
              <p:nvPr/>
            </p:nvGrpSpPr>
            <p:grpSpPr bwMode="auto">
              <a:xfrm flipV="1">
                <a:off x="2820" y="2175"/>
                <a:ext cx="510" cy="273"/>
                <a:chOff x="912" y="1632"/>
                <a:chExt cx="207" cy="111"/>
              </a:xfrm>
            </p:grpSpPr>
            <p:sp>
              <p:nvSpPr>
                <p:cNvPr id="6586" name="Arc 442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87" name="Arc 443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186" name="Group 444"/>
            <p:cNvGrpSpPr>
              <a:grpSpLocks/>
            </p:cNvGrpSpPr>
            <p:nvPr/>
          </p:nvGrpSpPr>
          <p:grpSpPr bwMode="auto">
            <a:xfrm>
              <a:off x="2214" y="2079"/>
              <a:ext cx="510" cy="384"/>
              <a:chOff x="2820" y="2064"/>
              <a:chExt cx="510" cy="384"/>
            </a:xfrm>
          </p:grpSpPr>
          <p:grpSp>
            <p:nvGrpSpPr>
              <p:cNvPr id="6189" name="Group 445"/>
              <p:cNvGrpSpPr>
                <a:grpSpLocks/>
              </p:cNvGrpSpPr>
              <p:nvPr/>
            </p:nvGrpSpPr>
            <p:grpSpPr bwMode="auto">
              <a:xfrm>
                <a:off x="2820" y="2064"/>
                <a:ext cx="207" cy="111"/>
                <a:chOff x="912" y="1632"/>
                <a:chExt cx="207" cy="111"/>
              </a:xfrm>
            </p:grpSpPr>
            <p:sp>
              <p:nvSpPr>
                <p:cNvPr id="6590" name="Arc 446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91" name="Arc 447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192" name="Group 448"/>
              <p:cNvGrpSpPr>
                <a:grpSpLocks/>
              </p:cNvGrpSpPr>
              <p:nvPr/>
            </p:nvGrpSpPr>
            <p:grpSpPr bwMode="auto">
              <a:xfrm flipV="1">
                <a:off x="2820" y="2175"/>
                <a:ext cx="510" cy="273"/>
                <a:chOff x="912" y="1632"/>
                <a:chExt cx="207" cy="111"/>
              </a:xfrm>
            </p:grpSpPr>
            <p:sp>
              <p:nvSpPr>
                <p:cNvPr id="6593" name="Arc 449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94" name="Arc 450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193" name="Group 451"/>
            <p:cNvGrpSpPr>
              <a:grpSpLocks/>
            </p:cNvGrpSpPr>
            <p:nvPr/>
          </p:nvGrpSpPr>
          <p:grpSpPr bwMode="auto">
            <a:xfrm>
              <a:off x="1911" y="2094"/>
              <a:ext cx="510" cy="384"/>
              <a:chOff x="2820" y="2064"/>
              <a:chExt cx="510" cy="384"/>
            </a:xfrm>
          </p:grpSpPr>
          <p:grpSp>
            <p:nvGrpSpPr>
              <p:cNvPr id="6196" name="Group 452"/>
              <p:cNvGrpSpPr>
                <a:grpSpLocks/>
              </p:cNvGrpSpPr>
              <p:nvPr/>
            </p:nvGrpSpPr>
            <p:grpSpPr bwMode="auto">
              <a:xfrm>
                <a:off x="2820" y="2064"/>
                <a:ext cx="207" cy="111"/>
                <a:chOff x="912" y="1632"/>
                <a:chExt cx="207" cy="111"/>
              </a:xfrm>
            </p:grpSpPr>
            <p:sp>
              <p:nvSpPr>
                <p:cNvPr id="6597" name="Arc 453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98" name="Arc 454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199" name="Group 455"/>
              <p:cNvGrpSpPr>
                <a:grpSpLocks/>
              </p:cNvGrpSpPr>
              <p:nvPr/>
            </p:nvGrpSpPr>
            <p:grpSpPr bwMode="auto">
              <a:xfrm flipV="1">
                <a:off x="2820" y="2175"/>
                <a:ext cx="510" cy="273"/>
                <a:chOff x="912" y="1632"/>
                <a:chExt cx="207" cy="111"/>
              </a:xfrm>
            </p:grpSpPr>
            <p:sp>
              <p:nvSpPr>
                <p:cNvPr id="6600" name="Arc 456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01" name="Arc 457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200" name="Group 458"/>
            <p:cNvGrpSpPr>
              <a:grpSpLocks/>
            </p:cNvGrpSpPr>
            <p:nvPr/>
          </p:nvGrpSpPr>
          <p:grpSpPr bwMode="auto">
            <a:xfrm>
              <a:off x="4032" y="2049"/>
              <a:ext cx="510" cy="384"/>
              <a:chOff x="2820" y="2064"/>
              <a:chExt cx="510" cy="384"/>
            </a:xfrm>
          </p:grpSpPr>
          <p:grpSp>
            <p:nvGrpSpPr>
              <p:cNvPr id="6203" name="Group 459"/>
              <p:cNvGrpSpPr>
                <a:grpSpLocks/>
              </p:cNvGrpSpPr>
              <p:nvPr/>
            </p:nvGrpSpPr>
            <p:grpSpPr bwMode="auto">
              <a:xfrm>
                <a:off x="2820" y="2064"/>
                <a:ext cx="207" cy="111"/>
                <a:chOff x="912" y="1632"/>
                <a:chExt cx="207" cy="111"/>
              </a:xfrm>
            </p:grpSpPr>
            <p:sp>
              <p:nvSpPr>
                <p:cNvPr id="6604" name="Arc 460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05" name="Arc 461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206" name="Group 462"/>
              <p:cNvGrpSpPr>
                <a:grpSpLocks/>
              </p:cNvGrpSpPr>
              <p:nvPr/>
            </p:nvGrpSpPr>
            <p:grpSpPr bwMode="auto">
              <a:xfrm flipV="1">
                <a:off x="2820" y="2175"/>
                <a:ext cx="510" cy="273"/>
                <a:chOff x="912" y="1632"/>
                <a:chExt cx="207" cy="111"/>
              </a:xfrm>
            </p:grpSpPr>
            <p:sp>
              <p:nvSpPr>
                <p:cNvPr id="6607" name="Arc 463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08" name="Arc 464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945" name="Group 465"/>
            <p:cNvGrpSpPr>
              <a:grpSpLocks/>
            </p:cNvGrpSpPr>
            <p:nvPr/>
          </p:nvGrpSpPr>
          <p:grpSpPr bwMode="auto">
            <a:xfrm>
              <a:off x="3729" y="2064"/>
              <a:ext cx="510" cy="384"/>
              <a:chOff x="2820" y="2064"/>
              <a:chExt cx="510" cy="384"/>
            </a:xfrm>
          </p:grpSpPr>
          <p:grpSp>
            <p:nvGrpSpPr>
              <p:cNvPr id="6948" name="Group 466"/>
              <p:cNvGrpSpPr>
                <a:grpSpLocks/>
              </p:cNvGrpSpPr>
              <p:nvPr/>
            </p:nvGrpSpPr>
            <p:grpSpPr bwMode="auto">
              <a:xfrm>
                <a:off x="2820" y="2064"/>
                <a:ext cx="207" cy="111"/>
                <a:chOff x="912" y="1632"/>
                <a:chExt cx="207" cy="111"/>
              </a:xfrm>
            </p:grpSpPr>
            <p:sp>
              <p:nvSpPr>
                <p:cNvPr id="6611" name="Arc 467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12" name="Arc 468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949" name="Group 469"/>
              <p:cNvGrpSpPr>
                <a:grpSpLocks/>
              </p:cNvGrpSpPr>
              <p:nvPr/>
            </p:nvGrpSpPr>
            <p:grpSpPr bwMode="auto">
              <a:xfrm flipV="1">
                <a:off x="2820" y="2175"/>
                <a:ext cx="510" cy="273"/>
                <a:chOff x="912" y="1632"/>
                <a:chExt cx="207" cy="111"/>
              </a:xfrm>
            </p:grpSpPr>
            <p:sp>
              <p:nvSpPr>
                <p:cNvPr id="6614" name="Arc 470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15" name="Arc 471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952" name="Group 472"/>
            <p:cNvGrpSpPr>
              <a:grpSpLocks/>
            </p:cNvGrpSpPr>
            <p:nvPr/>
          </p:nvGrpSpPr>
          <p:grpSpPr bwMode="auto">
            <a:xfrm>
              <a:off x="3426" y="2064"/>
              <a:ext cx="510" cy="384"/>
              <a:chOff x="2820" y="2064"/>
              <a:chExt cx="510" cy="384"/>
            </a:xfrm>
          </p:grpSpPr>
          <p:grpSp>
            <p:nvGrpSpPr>
              <p:cNvPr id="6955" name="Group 473"/>
              <p:cNvGrpSpPr>
                <a:grpSpLocks/>
              </p:cNvGrpSpPr>
              <p:nvPr/>
            </p:nvGrpSpPr>
            <p:grpSpPr bwMode="auto">
              <a:xfrm>
                <a:off x="2820" y="2064"/>
                <a:ext cx="207" cy="111"/>
                <a:chOff x="912" y="1632"/>
                <a:chExt cx="207" cy="111"/>
              </a:xfrm>
            </p:grpSpPr>
            <p:sp>
              <p:nvSpPr>
                <p:cNvPr id="6618" name="Arc 474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19" name="Arc 475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956" name="Group 476"/>
              <p:cNvGrpSpPr>
                <a:grpSpLocks/>
              </p:cNvGrpSpPr>
              <p:nvPr/>
            </p:nvGrpSpPr>
            <p:grpSpPr bwMode="auto">
              <a:xfrm flipV="1">
                <a:off x="2820" y="2175"/>
                <a:ext cx="510" cy="273"/>
                <a:chOff x="912" y="1632"/>
                <a:chExt cx="207" cy="111"/>
              </a:xfrm>
            </p:grpSpPr>
            <p:sp>
              <p:nvSpPr>
                <p:cNvPr id="6621" name="Arc 477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22" name="Arc 478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959" name="Group 479"/>
            <p:cNvGrpSpPr>
              <a:grpSpLocks/>
            </p:cNvGrpSpPr>
            <p:nvPr/>
          </p:nvGrpSpPr>
          <p:grpSpPr bwMode="auto">
            <a:xfrm>
              <a:off x="3123" y="2079"/>
              <a:ext cx="510" cy="384"/>
              <a:chOff x="2820" y="2064"/>
              <a:chExt cx="510" cy="384"/>
            </a:xfrm>
          </p:grpSpPr>
          <p:grpSp>
            <p:nvGrpSpPr>
              <p:cNvPr id="6962" name="Group 480"/>
              <p:cNvGrpSpPr>
                <a:grpSpLocks/>
              </p:cNvGrpSpPr>
              <p:nvPr/>
            </p:nvGrpSpPr>
            <p:grpSpPr bwMode="auto">
              <a:xfrm>
                <a:off x="2820" y="2064"/>
                <a:ext cx="207" cy="111"/>
                <a:chOff x="912" y="1632"/>
                <a:chExt cx="207" cy="111"/>
              </a:xfrm>
            </p:grpSpPr>
            <p:sp>
              <p:nvSpPr>
                <p:cNvPr id="6625" name="Arc 481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26" name="Arc 482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963" name="Group 483"/>
              <p:cNvGrpSpPr>
                <a:grpSpLocks/>
              </p:cNvGrpSpPr>
              <p:nvPr/>
            </p:nvGrpSpPr>
            <p:grpSpPr bwMode="auto">
              <a:xfrm flipV="1">
                <a:off x="2820" y="2175"/>
                <a:ext cx="510" cy="273"/>
                <a:chOff x="912" y="1632"/>
                <a:chExt cx="207" cy="111"/>
              </a:xfrm>
            </p:grpSpPr>
            <p:sp>
              <p:nvSpPr>
                <p:cNvPr id="6628" name="Arc 484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29" name="Arc 485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966" name="Group 486"/>
            <p:cNvGrpSpPr>
              <a:grpSpLocks/>
            </p:cNvGrpSpPr>
            <p:nvPr/>
          </p:nvGrpSpPr>
          <p:grpSpPr bwMode="auto">
            <a:xfrm flipV="1">
              <a:off x="1608" y="2205"/>
              <a:ext cx="510" cy="273"/>
              <a:chOff x="912" y="1632"/>
              <a:chExt cx="207" cy="111"/>
            </a:xfrm>
          </p:grpSpPr>
          <p:sp>
            <p:nvSpPr>
              <p:cNvPr id="6631" name="Arc 487"/>
              <p:cNvSpPr>
                <a:spLocks/>
              </p:cNvSpPr>
              <p:nvPr/>
            </p:nvSpPr>
            <p:spPr bwMode="auto">
              <a:xfrm>
                <a:off x="1008" y="1632"/>
                <a:ext cx="111" cy="11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-1"/>
                    </a:moveTo>
                    <a:cubicBezTo>
                      <a:pt x="11929" y="-1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0" y="-1"/>
                    </a:moveTo>
                    <a:cubicBezTo>
                      <a:pt x="11929" y="-1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804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32" name="Arc 488"/>
              <p:cNvSpPr>
                <a:spLocks/>
              </p:cNvSpPr>
              <p:nvPr/>
            </p:nvSpPr>
            <p:spPr bwMode="auto">
              <a:xfrm flipH="1">
                <a:off x="912" y="1632"/>
                <a:ext cx="111" cy="11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-1"/>
                    </a:moveTo>
                    <a:cubicBezTo>
                      <a:pt x="11929" y="-1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0" y="-1"/>
                    </a:moveTo>
                    <a:cubicBezTo>
                      <a:pt x="11929" y="-1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804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6969" name="Group 489"/>
          <p:cNvGrpSpPr>
            <a:grpSpLocks/>
          </p:cNvGrpSpPr>
          <p:nvPr/>
        </p:nvGrpSpPr>
        <p:grpSpPr bwMode="auto">
          <a:xfrm rot="-1710276">
            <a:off x="3775075" y="3162300"/>
            <a:ext cx="641350" cy="93663"/>
            <a:chOff x="1608" y="2049"/>
            <a:chExt cx="2934" cy="429"/>
          </a:xfrm>
        </p:grpSpPr>
        <p:grpSp>
          <p:nvGrpSpPr>
            <p:cNvPr id="6970" name="Group 490"/>
            <p:cNvGrpSpPr>
              <a:grpSpLocks/>
            </p:cNvGrpSpPr>
            <p:nvPr/>
          </p:nvGrpSpPr>
          <p:grpSpPr bwMode="auto">
            <a:xfrm>
              <a:off x="2820" y="2064"/>
              <a:ext cx="510" cy="384"/>
              <a:chOff x="2820" y="2064"/>
              <a:chExt cx="510" cy="384"/>
            </a:xfrm>
          </p:grpSpPr>
          <p:grpSp>
            <p:nvGrpSpPr>
              <p:cNvPr id="6973" name="Group 491"/>
              <p:cNvGrpSpPr>
                <a:grpSpLocks/>
              </p:cNvGrpSpPr>
              <p:nvPr/>
            </p:nvGrpSpPr>
            <p:grpSpPr bwMode="auto">
              <a:xfrm>
                <a:off x="2820" y="2064"/>
                <a:ext cx="207" cy="111"/>
                <a:chOff x="912" y="1632"/>
                <a:chExt cx="207" cy="111"/>
              </a:xfrm>
            </p:grpSpPr>
            <p:sp>
              <p:nvSpPr>
                <p:cNvPr id="6636" name="Arc 492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37" name="Arc 493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211" name="Group 494"/>
              <p:cNvGrpSpPr>
                <a:grpSpLocks/>
              </p:cNvGrpSpPr>
              <p:nvPr/>
            </p:nvGrpSpPr>
            <p:grpSpPr bwMode="auto">
              <a:xfrm flipV="1">
                <a:off x="2820" y="2175"/>
                <a:ext cx="510" cy="273"/>
                <a:chOff x="912" y="1632"/>
                <a:chExt cx="207" cy="111"/>
              </a:xfrm>
            </p:grpSpPr>
            <p:sp>
              <p:nvSpPr>
                <p:cNvPr id="6639" name="Arc 495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40" name="Arc 496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212" name="Group 497"/>
            <p:cNvGrpSpPr>
              <a:grpSpLocks/>
            </p:cNvGrpSpPr>
            <p:nvPr/>
          </p:nvGrpSpPr>
          <p:grpSpPr bwMode="auto">
            <a:xfrm>
              <a:off x="2517" y="2079"/>
              <a:ext cx="510" cy="384"/>
              <a:chOff x="2820" y="2064"/>
              <a:chExt cx="510" cy="384"/>
            </a:xfrm>
          </p:grpSpPr>
          <p:grpSp>
            <p:nvGrpSpPr>
              <p:cNvPr id="6213" name="Group 498"/>
              <p:cNvGrpSpPr>
                <a:grpSpLocks/>
              </p:cNvGrpSpPr>
              <p:nvPr/>
            </p:nvGrpSpPr>
            <p:grpSpPr bwMode="auto">
              <a:xfrm>
                <a:off x="2820" y="2064"/>
                <a:ext cx="207" cy="111"/>
                <a:chOff x="912" y="1632"/>
                <a:chExt cx="207" cy="111"/>
              </a:xfrm>
            </p:grpSpPr>
            <p:sp>
              <p:nvSpPr>
                <p:cNvPr id="6643" name="Arc 499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44" name="Arc 500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216" name="Group 501"/>
              <p:cNvGrpSpPr>
                <a:grpSpLocks/>
              </p:cNvGrpSpPr>
              <p:nvPr/>
            </p:nvGrpSpPr>
            <p:grpSpPr bwMode="auto">
              <a:xfrm flipV="1">
                <a:off x="2820" y="2175"/>
                <a:ext cx="510" cy="273"/>
                <a:chOff x="912" y="1632"/>
                <a:chExt cx="207" cy="111"/>
              </a:xfrm>
            </p:grpSpPr>
            <p:sp>
              <p:nvSpPr>
                <p:cNvPr id="6646" name="Arc 502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47" name="Arc 503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219" name="Group 504"/>
            <p:cNvGrpSpPr>
              <a:grpSpLocks/>
            </p:cNvGrpSpPr>
            <p:nvPr/>
          </p:nvGrpSpPr>
          <p:grpSpPr bwMode="auto">
            <a:xfrm>
              <a:off x="2214" y="2079"/>
              <a:ext cx="510" cy="384"/>
              <a:chOff x="2820" y="2064"/>
              <a:chExt cx="510" cy="384"/>
            </a:xfrm>
          </p:grpSpPr>
          <p:grpSp>
            <p:nvGrpSpPr>
              <p:cNvPr id="6220" name="Group 505"/>
              <p:cNvGrpSpPr>
                <a:grpSpLocks/>
              </p:cNvGrpSpPr>
              <p:nvPr/>
            </p:nvGrpSpPr>
            <p:grpSpPr bwMode="auto">
              <a:xfrm>
                <a:off x="2820" y="2064"/>
                <a:ext cx="207" cy="111"/>
                <a:chOff x="912" y="1632"/>
                <a:chExt cx="207" cy="111"/>
              </a:xfrm>
            </p:grpSpPr>
            <p:sp>
              <p:nvSpPr>
                <p:cNvPr id="6650" name="Arc 506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51" name="Arc 507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223" name="Group 508"/>
              <p:cNvGrpSpPr>
                <a:grpSpLocks/>
              </p:cNvGrpSpPr>
              <p:nvPr/>
            </p:nvGrpSpPr>
            <p:grpSpPr bwMode="auto">
              <a:xfrm flipV="1">
                <a:off x="2820" y="2175"/>
                <a:ext cx="510" cy="273"/>
                <a:chOff x="912" y="1632"/>
                <a:chExt cx="207" cy="111"/>
              </a:xfrm>
            </p:grpSpPr>
            <p:sp>
              <p:nvSpPr>
                <p:cNvPr id="6653" name="Arc 509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54" name="Arc 510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226" name="Group 511"/>
            <p:cNvGrpSpPr>
              <a:grpSpLocks/>
            </p:cNvGrpSpPr>
            <p:nvPr/>
          </p:nvGrpSpPr>
          <p:grpSpPr bwMode="auto">
            <a:xfrm>
              <a:off x="1911" y="2094"/>
              <a:ext cx="510" cy="384"/>
              <a:chOff x="2820" y="2064"/>
              <a:chExt cx="510" cy="384"/>
            </a:xfrm>
          </p:grpSpPr>
          <p:grpSp>
            <p:nvGrpSpPr>
              <p:cNvPr id="6227" name="Group 512"/>
              <p:cNvGrpSpPr>
                <a:grpSpLocks/>
              </p:cNvGrpSpPr>
              <p:nvPr/>
            </p:nvGrpSpPr>
            <p:grpSpPr bwMode="auto">
              <a:xfrm>
                <a:off x="2820" y="2064"/>
                <a:ext cx="207" cy="111"/>
                <a:chOff x="912" y="1632"/>
                <a:chExt cx="207" cy="111"/>
              </a:xfrm>
            </p:grpSpPr>
            <p:sp>
              <p:nvSpPr>
                <p:cNvPr id="6657" name="Arc 513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58" name="Arc 514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230" name="Group 515"/>
              <p:cNvGrpSpPr>
                <a:grpSpLocks/>
              </p:cNvGrpSpPr>
              <p:nvPr/>
            </p:nvGrpSpPr>
            <p:grpSpPr bwMode="auto">
              <a:xfrm flipV="1">
                <a:off x="2820" y="2175"/>
                <a:ext cx="510" cy="273"/>
                <a:chOff x="912" y="1632"/>
                <a:chExt cx="207" cy="111"/>
              </a:xfrm>
            </p:grpSpPr>
            <p:sp>
              <p:nvSpPr>
                <p:cNvPr id="6660" name="Arc 516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61" name="Arc 517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233" name="Group 518"/>
            <p:cNvGrpSpPr>
              <a:grpSpLocks/>
            </p:cNvGrpSpPr>
            <p:nvPr/>
          </p:nvGrpSpPr>
          <p:grpSpPr bwMode="auto">
            <a:xfrm>
              <a:off x="4032" y="2049"/>
              <a:ext cx="510" cy="384"/>
              <a:chOff x="2820" y="2064"/>
              <a:chExt cx="510" cy="384"/>
            </a:xfrm>
          </p:grpSpPr>
          <p:grpSp>
            <p:nvGrpSpPr>
              <p:cNvPr id="6234" name="Group 519"/>
              <p:cNvGrpSpPr>
                <a:grpSpLocks/>
              </p:cNvGrpSpPr>
              <p:nvPr/>
            </p:nvGrpSpPr>
            <p:grpSpPr bwMode="auto">
              <a:xfrm>
                <a:off x="2820" y="2064"/>
                <a:ext cx="207" cy="111"/>
                <a:chOff x="912" y="1632"/>
                <a:chExt cx="207" cy="111"/>
              </a:xfrm>
            </p:grpSpPr>
            <p:sp>
              <p:nvSpPr>
                <p:cNvPr id="6664" name="Arc 520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65" name="Arc 521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237" name="Group 522"/>
              <p:cNvGrpSpPr>
                <a:grpSpLocks/>
              </p:cNvGrpSpPr>
              <p:nvPr/>
            </p:nvGrpSpPr>
            <p:grpSpPr bwMode="auto">
              <a:xfrm flipV="1">
                <a:off x="2820" y="2175"/>
                <a:ext cx="510" cy="273"/>
                <a:chOff x="912" y="1632"/>
                <a:chExt cx="207" cy="111"/>
              </a:xfrm>
            </p:grpSpPr>
            <p:sp>
              <p:nvSpPr>
                <p:cNvPr id="6667" name="Arc 523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68" name="Arc 524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976" name="Group 525"/>
            <p:cNvGrpSpPr>
              <a:grpSpLocks/>
            </p:cNvGrpSpPr>
            <p:nvPr/>
          </p:nvGrpSpPr>
          <p:grpSpPr bwMode="auto">
            <a:xfrm>
              <a:off x="3729" y="2064"/>
              <a:ext cx="510" cy="384"/>
              <a:chOff x="2820" y="2064"/>
              <a:chExt cx="510" cy="384"/>
            </a:xfrm>
          </p:grpSpPr>
          <p:grpSp>
            <p:nvGrpSpPr>
              <p:cNvPr id="6977" name="Group 526"/>
              <p:cNvGrpSpPr>
                <a:grpSpLocks/>
              </p:cNvGrpSpPr>
              <p:nvPr/>
            </p:nvGrpSpPr>
            <p:grpSpPr bwMode="auto">
              <a:xfrm>
                <a:off x="2820" y="2064"/>
                <a:ext cx="207" cy="111"/>
                <a:chOff x="912" y="1632"/>
                <a:chExt cx="207" cy="111"/>
              </a:xfrm>
            </p:grpSpPr>
            <p:sp>
              <p:nvSpPr>
                <p:cNvPr id="6671" name="Arc 527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72" name="Arc 528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980" name="Group 529"/>
              <p:cNvGrpSpPr>
                <a:grpSpLocks/>
              </p:cNvGrpSpPr>
              <p:nvPr/>
            </p:nvGrpSpPr>
            <p:grpSpPr bwMode="auto">
              <a:xfrm flipV="1">
                <a:off x="2820" y="2175"/>
                <a:ext cx="510" cy="273"/>
                <a:chOff x="912" y="1632"/>
                <a:chExt cx="207" cy="111"/>
              </a:xfrm>
            </p:grpSpPr>
            <p:sp>
              <p:nvSpPr>
                <p:cNvPr id="6674" name="Arc 530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75" name="Arc 531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983" name="Group 532"/>
            <p:cNvGrpSpPr>
              <a:grpSpLocks/>
            </p:cNvGrpSpPr>
            <p:nvPr/>
          </p:nvGrpSpPr>
          <p:grpSpPr bwMode="auto">
            <a:xfrm>
              <a:off x="3426" y="2064"/>
              <a:ext cx="510" cy="384"/>
              <a:chOff x="2820" y="2064"/>
              <a:chExt cx="510" cy="384"/>
            </a:xfrm>
          </p:grpSpPr>
          <p:grpSp>
            <p:nvGrpSpPr>
              <p:cNvPr id="6984" name="Group 533"/>
              <p:cNvGrpSpPr>
                <a:grpSpLocks/>
              </p:cNvGrpSpPr>
              <p:nvPr/>
            </p:nvGrpSpPr>
            <p:grpSpPr bwMode="auto">
              <a:xfrm>
                <a:off x="2820" y="2064"/>
                <a:ext cx="207" cy="111"/>
                <a:chOff x="912" y="1632"/>
                <a:chExt cx="207" cy="111"/>
              </a:xfrm>
            </p:grpSpPr>
            <p:sp>
              <p:nvSpPr>
                <p:cNvPr id="6678" name="Arc 534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79" name="Arc 535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994" name="Group 536"/>
              <p:cNvGrpSpPr>
                <a:grpSpLocks/>
              </p:cNvGrpSpPr>
              <p:nvPr/>
            </p:nvGrpSpPr>
            <p:grpSpPr bwMode="auto">
              <a:xfrm flipV="1">
                <a:off x="2820" y="2175"/>
                <a:ext cx="510" cy="273"/>
                <a:chOff x="912" y="1632"/>
                <a:chExt cx="207" cy="111"/>
              </a:xfrm>
            </p:grpSpPr>
            <p:sp>
              <p:nvSpPr>
                <p:cNvPr id="6681" name="Arc 537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82" name="Arc 538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995" name="Group 539"/>
            <p:cNvGrpSpPr>
              <a:grpSpLocks/>
            </p:cNvGrpSpPr>
            <p:nvPr/>
          </p:nvGrpSpPr>
          <p:grpSpPr bwMode="auto">
            <a:xfrm>
              <a:off x="3123" y="2079"/>
              <a:ext cx="510" cy="384"/>
              <a:chOff x="2820" y="2064"/>
              <a:chExt cx="510" cy="384"/>
            </a:xfrm>
          </p:grpSpPr>
          <p:grpSp>
            <p:nvGrpSpPr>
              <p:cNvPr id="6999" name="Group 540"/>
              <p:cNvGrpSpPr>
                <a:grpSpLocks/>
              </p:cNvGrpSpPr>
              <p:nvPr/>
            </p:nvGrpSpPr>
            <p:grpSpPr bwMode="auto">
              <a:xfrm>
                <a:off x="2820" y="2064"/>
                <a:ext cx="207" cy="111"/>
                <a:chOff x="912" y="1632"/>
                <a:chExt cx="207" cy="111"/>
              </a:xfrm>
            </p:grpSpPr>
            <p:sp>
              <p:nvSpPr>
                <p:cNvPr id="6685" name="Arc 541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86" name="Arc 542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7001" name="Group 543"/>
              <p:cNvGrpSpPr>
                <a:grpSpLocks/>
              </p:cNvGrpSpPr>
              <p:nvPr/>
            </p:nvGrpSpPr>
            <p:grpSpPr bwMode="auto">
              <a:xfrm flipV="1">
                <a:off x="2820" y="2175"/>
                <a:ext cx="510" cy="273"/>
                <a:chOff x="912" y="1632"/>
                <a:chExt cx="207" cy="111"/>
              </a:xfrm>
            </p:grpSpPr>
            <p:sp>
              <p:nvSpPr>
                <p:cNvPr id="6688" name="Arc 544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89" name="Arc 545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804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7002" name="Group 546"/>
            <p:cNvGrpSpPr>
              <a:grpSpLocks/>
            </p:cNvGrpSpPr>
            <p:nvPr/>
          </p:nvGrpSpPr>
          <p:grpSpPr bwMode="auto">
            <a:xfrm flipV="1">
              <a:off x="1608" y="2205"/>
              <a:ext cx="510" cy="273"/>
              <a:chOff x="912" y="1632"/>
              <a:chExt cx="207" cy="111"/>
            </a:xfrm>
          </p:grpSpPr>
          <p:sp>
            <p:nvSpPr>
              <p:cNvPr id="6691" name="Arc 547"/>
              <p:cNvSpPr>
                <a:spLocks/>
              </p:cNvSpPr>
              <p:nvPr/>
            </p:nvSpPr>
            <p:spPr bwMode="auto">
              <a:xfrm>
                <a:off x="1008" y="1632"/>
                <a:ext cx="111" cy="11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-1"/>
                    </a:moveTo>
                    <a:cubicBezTo>
                      <a:pt x="11929" y="-1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0" y="-1"/>
                    </a:moveTo>
                    <a:cubicBezTo>
                      <a:pt x="11929" y="-1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804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92" name="Arc 548"/>
              <p:cNvSpPr>
                <a:spLocks/>
              </p:cNvSpPr>
              <p:nvPr/>
            </p:nvSpPr>
            <p:spPr bwMode="auto">
              <a:xfrm flipH="1">
                <a:off x="912" y="1632"/>
                <a:ext cx="111" cy="11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-1"/>
                    </a:moveTo>
                    <a:cubicBezTo>
                      <a:pt x="11929" y="-1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0" y="-1"/>
                    </a:moveTo>
                    <a:cubicBezTo>
                      <a:pt x="11929" y="-1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804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6693" name="Oval 549"/>
          <p:cNvSpPr>
            <a:spLocks noChangeArrowheads="1"/>
          </p:cNvSpPr>
          <p:nvPr/>
        </p:nvSpPr>
        <p:spPr bwMode="auto">
          <a:xfrm>
            <a:off x="3646488" y="3308350"/>
            <a:ext cx="166687" cy="1666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7003" name="Group 851"/>
          <p:cNvGrpSpPr>
            <a:grpSpLocks/>
          </p:cNvGrpSpPr>
          <p:nvPr/>
        </p:nvGrpSpPr>
        <p:grpSpPr bwMode="auto">
          <a:xfrm>
            <a:off x="5487988" y="1884363"/>
            <a:ext cx="528637" cy="1139825"/>
            <a:chOff x="3578" y="1118"/>
            <a:chExt cx="333" cy="718"/>
          </a:xfrm>
        </p:grpSpPr>
        <p:grpSp>
          <p:nvGrpSpPr>
            <p:cNvPr id="7006" name="Group 607"/>
            <p:cNvGrpSpPr>
              <a:grpSpLocks/>
            </p:cNvGrpSpPr>
            <p:nvPr/>
          </p:nvGrpSpPr>
          <p:grpSpPr bwMode="auto">
            <a:xfrm rot="-2961522">
              <a:off x="3617" y="1370"/>
              <a:ext cx="546" cy="42"/>
              <a:chOff x="432" y="1266"/>
              <a:chExt cx="3312" cy="252"/>
            </a:xfrm>
          </p:grpSpPr>
          <p:grpSp>
            <p:nvGrpSpPr>
              <p:cNvPr id="6240" name="Group 608"/>
              <p:cNvGrpSpPr>
                <a:grpSpLocks/>
              </p:cNvGrpSpPr>
              <p:nvPr/>
            </p:nvGrpSpPr>
            <p:grpSpPr bwMode="auto">
              <a:xfrm>
                <a:off x="432" y="1311"/>
                <a:ext cx="414" cy="207"/>
                <a:chOff x="912" y="1632"/>
                <a:chExt cx="414" cy="207"/>
              </a:xfrm>
            </p:grpSpPr>
            <p:grpSp>
              <p:nvGrpSpPr>
                <p:cNvPr id="6241" name="Group 609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6754" name="Arc 610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755" name="Arc 611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244" name="Group 612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6757" name="Arc 613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758" name="Arc 614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247" name="Group 615"/>
              <p:cNvGrpSpPr>
                <a:grpSpLocks/>
              </p:cNvGrpSpPr>
              <p:nvPr/>
            </p:nvGrpSpPr>
            <p:grpSpPr bwMode="auto">
              <a:xfrm>
                <a:off x="846" y="1311"/>
                <a:ext cx="414" cy="207"/>
                <a:chOff x="912" y="1632"/>
                <a:chExt cx="414" cy="207"/>
              </a:xfrm>
            </p:grpSpPr>
            <p:grpSp>
              <p:nvGrpSpPr>
                <p:cNvPr id="6248" name="Group 616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6761" name="Arc 617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762" name="Arc 618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251" name="Group 619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6764" name="Arc 620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765" name="Arc 621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254" name="Group 622"/>
              <p:cNvGrpSpPr>
                <a:grpSpLocks/>
              </p:cNvGrpSpPr>
              <p:nvPr/>
            </p:nvGrpSpPr>
            <p:grpSpPr bwMode="auto">
              <a:xfrm>
                <a:off x="1260" y="1296"/>
                <a:ext cx="414" cy="207"/>
                <a:chOff x="912" y="1632"/>
                <a:chExt cx="414" cy="207"/>
              </a:xfrm>
            </p:grpSpPr>
            <p:grpSp>
              <p:nvGrpSpPr>
                <p:cNvPr id="6255" name="Group 623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6768" name="Arc 624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769" name="Arc 625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258" name="Group 626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6771" name="Arc 627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772" name="Arc 628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261" name="Group 629"/>
              <p:cNvGrpSpPr>
                <a:grpSpLocks/>
              </p:cNvGrpSpPr>
              <p:nvPr/>
            </p:nvGrpSpPr>
            <p:grpSpPr bwMode="auto">
              <a:xfrm>
                <a:off x="1674" y="1296"/>
                <a:ext cx="414" cy="207"/>
                <a:chOff x="912" y="1632"/>
                <a:chExt cx="414" cy="207"/>
              </a:xfrm>
            </p:grpSpPr>
            <p:grpSp>
              <p:nvGrpSpPr>
                <p:cNvPr id="6262" name="Group 630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6775" name="Arc 631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776" name="Arc 632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265" name="Group 633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6778" name="Arc 634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779" name="Arc 635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268" name="Group 636"/>
              <p:cNvGrpSpPr>
                <a:grpSpLocks/>
              </p:cNvGrpSpPr>
              <p:nvPr/>
            </p:nvGrpSpPr>
            <p:grpSpPr bwMode="auto">
              <a:xfrm>
                <a:off x="2088" y="1281"/>
                <a:ext cx="414" cy="207"/>
                <a:chOff x="912" y="1632"/>
                <a:chExt cx="414" cy="207"/>
              </a:xfrm>
            </p:grpSpPr>
            <p:grpSp>
              <p:nvGrpSpPr>
                <p:cNvPr id="7009" name="Group 637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6782" name="Arc 638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783" name="Arc 639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010" name="Group 640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6785" name="Arc 641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786" name="Arc 642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7013" name="Group 643"/>
              <p:cNvGrpSpPr>
                <a:grpSpLocks/>
              </p:cNvGrpSpPr>
              <p:nvPr/>
            </p:nvGrpSpPr>
            <p:grpSpPr bwMode="auto">
              <a:xfrm>
                <a:off x="2502" y="1281"/>
                <a:ext cx="414" cy="207"/>
                <a:chOff x="912" y="1632"/>
                <a:chExt cx="414" cy="207"/>
              </a:xfrm>
            </p:grpSpPr>
            <p:grpSp>
              <p:nvGrpSpPr>
                <p:cNvPr id="7016" name="Group 644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6789" name="Arc 645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790" name="Arc 646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017" name="Group 647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6792" name="Arc 648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793" name="Arc 649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7020" name="Group 650"/>
              <p:cNvGrpSpPr>
                <a:grpSpLocks/>
              </p:cNvGrpSpPr>
              <p:nvPr/>
            </p:nvGrpSpPr>
            <p:grpSpPr bwMode="auto">
              <a:xfrm>
                <a:off x="2916" y="1266"/>
                <a:ext cx="414" cy="207"/>
                <a:chOff x="912" y="1632"/>
                <a:chExt cx="414" cy="207"/>
              </a:xfrm>
            </p:grpSpPr>
            <p:grpSp>
              <p:nvGrpSpPr>
                <p:cNvPr id="7023" name="Group 651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6796" name="Arc 652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797" name="Arc 653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024" name="Group 654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6799" name="Arc 655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800" name="Arc 656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7027" name="Group 657"/>
              <p:cNvGrpSpPr>
                <a:grpSpLocks/>
              </p:cNvGrpSpPr>
              <p:nvPr/>
            </p:nvGrpSpPr>
            <p:grpSpPr bwMode="auto">
              <a:xfrm>
                <a:off x="3330" y="1266"/>
                <a:ext cx="414" cy="207"/>
                <a:chOff x="912" y="1632"/>
                <a:chExt cx="414" cy="207"/>
              </a:xfrm>
            </p:grpSpPr>
            <p:grpSp>
              <p:nvGrpSpPr>
                <p:cNvPr id="7030" name="Group 658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6803" name="Arc 659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804" name="Arc 660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031" name="Group 661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6806" name="Arc 662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807" name="Arc 663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6808" name="AutoShape 664"/>
            <p:cNvSpPr>
              <a:spLocks noChangeArrowheads="1"/>
            </p:cNvSpPr>
            <p:nvPr/>
          </p:nvSpPr>
          <p:spPr bwMode="auto">
            <a:xfrm>
              <a:off x="3578" y="1545"/>
              <a:ext cx="291" cy="291"/>
            </a:xfrm>
            <a:prstGeom prst="star24">
              <a:avLst>
                <a:gd name="adj" fmla="val 375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034" name="Group 665"/>
          <p:cNvGrpSpPr>
            <a:grpSpLocks/>
          </p:cNvGrpSpPr>
          <p:nvPr/>
        </p:nvGrpSpPr>
        <p:grpSpPr bwMode="auto">
          <a:xfrm rot="-2961522">
            <a:off x="6253163" y="2466975"/>
            <a:ext cx="866775" cy="66675"/>
            <a:chOff x="432" y="1266"/>
            <a:chExt cx="3312" cy="252"/>
          </a:xfrm>
        </p:grpSpPr>
        <p:grpSp>
          <p:nvGrpSpPr>
            <p:cNvPr id="7037" name="Group 666"/>
            <p:cNvGrpSpPr>
              <a:grpSpLocks/>
            </p:cNvGrpSpPr>
            <p:nvPr/>
          </p:nvGrpSpPr>
          <p:grpSpPr bwMode="auto">
            <a:xfrm>
              <a:off x="432" y="1311"/>
              <a:ext cx="414" cy="207"/>
              <a:chOff x="912" y="1632"/>
              <a:chExt cx="414" cy="207"/>
            </a:xfrm>
          </p:grpSpPr>
          <p:grpSp>
            <p:nvGrpSpPr>
              <p:cNvPr id="7038" name="Group 667"/>
              <p:cNvGrpSpPr>
                <a:grpSpLocks/>
              </p:cNvGrpSpPr>
              <p:nvPr/>
            </p:nvGrpSpPr>
            <p:grpSpPr bwMode="auto">
              <a:xfrm>
                <a:off x="912" y="1632"/>
                <a:ext cx="207" cy="111"/>
                <a:chOff x="912" y="1632"/>
                <a:chExt cx="207" cy="111"/>
              </a:xfrm>
            </p:grpSpPr>
            <p:sp>
              <p:nvSpPr>
                <p:cNvPr id="6812" name="Arc 668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13" name="Arc 669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272" name="Group 670"/>
              <p:cNvGrpSpPr>
                <a:grpSpLocks/>
              </p:cNvGrpSpPr>
              <p:nvPr/>
            </p:nvGrpSpPr>
            <p:grpSpPr bwMode="auto">
              <a:xfrm flipV="1">
                <a:off x="1119" y="1728"/>
                <a:ext cx="207" cy="111"/>
                <a:chOff x="912" y="1632"/>
                <a:chExt cx="207" cy="111"/>
              </a:xfrm>
            </p:grpSpPr>
            <p:sp>
              <p:nvSpPr>
                <p:cNvPr id="6815" name="Arc 671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16" name="Arc 672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273" name="Group 673"/>
            <p:cNvGrpSpPr>
              <a:grpSpLocks/>
            </p:cNvGrpSpPr>
            <p:nvPr/>
          </p:nvGrpSpPr>
          <p:grpSpPr bwMode="auto">
            <a:xfrm>
              <a:off x="846" y="1311"/>
              <a:ext cx="414" cy="207"/>
              <a:chOff x="912" y="1632"/>
              <a:chExt cx="414" cy="207"/>
            </a:xfrm>
          </p:grpSpPr>
          <p:grpSp>
            <p:nvGrpSpPr>
              <p:cNvPr id="6274" name="Group 674"/>
              <p:cNvGrpSpPr>
                <a:grpSpLocks/>
              </p:cNvGrpSpPr>
              <p:nvPr/>
            </p:nvGrpSpPr>
            <p:grpSpPr bwMode="auto">
              <a:xfrm>
                <a:off x="912" y="1632"/>
                <a:ext cx="207" cy="111"/>
                <a:chOff x="912" y="1632"/>
                <a:chExt cx="207" cy="111"/>
              </a:xfrm>
            </p:grpSpPr>
            <p:sp>
              <p:nvSpPr>
                <p:cNvPr id="6819" name="Arc 675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20" name="Arc 676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277" name="Group 677"/>
              <p:cNvGrpSpPr>
                <a:grpSpLocks/>
              </p:cNvGrpSpPr>
              <p:nvPr/>
            </p:nvGrpSpPr>
            <p:grpSpPr bwMode="auto">
              <a:xfrm flipV="1">
                <a:off x="1119" y="1728"/>
                <a:ext cx="207" cy="111"/>
                <a:chOff x="912" y="1632"/>
                <a:chExt cx="207" cy="111"/>
              </a:xfrm>
            </p:grpSpPr>
            <p:sp>
              <p:nvSpPr>
                <p:cNvPr id="6822" name="Arc 678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23" name="Arc 679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280" name="Group 680"/>
            <p:cNvGrpSpPr>
              <a:grpSpLocks/>
            </p:cNvGrpSpPr>
            <p:nvPr/>
          </p:nvGrpSpPr>
          <p:grpSpPr bwMode="auto">
            <a:xfrm>
              <a:off x="1260" y="1296"/>
              <a:ext cx="414" cy="207"/>
              <a:chOff x="912" y="1632"/>
              <a:chExt cx="414" cy="207"/>
            </a:xfrm>
          </p:grpSpPr>
          <p:grpSp>
            <p:nvGrpSpPr>
              <p:cNvPr id="6281" name="Group 681"/>
              <p:cNvGrpSpPr>
                <a:grpSpLocks/>
              </p:cNvGrpSpPr>
              <p:nvPr/>
            </p:nvGrpSpPr>
            <p:grpSpPr bwMode="auto">
              <a:xfrm>
                <a:off x="912" y="1632"/>
                <a:ext cx="207" cy="111"/>
                <a:chOff x="912" y="1632"/>
                <a:chExt cx="207" cy="111"/>
              </a:xfrm>
            </p:grpSpPr>
            <p:sp>
              <p:nvSpPr>
                <p:cNvPr id="6826" name="Arc 682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27" name="Arc 683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284" name="Group 684"/>
              <p:cNvGrpSpPr>
                <a:grpSpLocks/>
              </p:cNvGrpSpPr>
              <p:nvPr/>
            </p:nvGrpSpPr>
            <p:grpSpPr bwMode="auto">
              <a:xfrm flipV="1">
                <a:off x="1119" y="1728"/>
                <a:ext cx="207" cy="111"/>
                <a:chOff x="912" y="1632"/>
                <a:chExt cx="207" cy="111"/>
              </a:xfrm>
            </p:grpSpPr>
            <p:sp>
              <p:nvSpPr>
                <p:cNvPr id="6829" name="Arc 685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30" name="Arc 686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287" name="Group 687"/>
            <p:cNvGrpSpPr>
              <a:grpSpLocks/>
            </p:cNvGrpSpPr>
            <p:nvPr/>
          </p:nvGrpSpPr>
          <p:grpSpPr bwMode="auto">
            <a:xfrm>
              <a:off x="1674" y="1296"/>
              <a:ext cx="414" cy="207"/>
              <a:chOff x="912" y="1632"/>
              <a:chExt cx="414" cy="207"/>
            </a:xfrm>
          </p:grpSpPr>
          <p:grpSp>
            <p:nvGrpSpPr>
              <p:cNvPr id="6288" name="Group 688"/>
              <p:cNvGrpSpPr>
                <a:grpSpLocks/>
              </p:cNvGrpSpPr>
              <p:nvPr/>
            </p:nvGrpSpPr>
            <p:grpSpPr bwMode="auto">
              <a:xfrm>
                <a:off x="912" y="1632"/>
                <a:ext cx="207" cy="111"/>
                <a:chOff x="912" y="1632"/>
                <a:chExt cx="207" cy="111"/>
              </a:xfrm>
            </p:grpSpPr>
            <p:sp>
              <p:nvSpPr>
                <p:cNvPr id="6833" name="Arc 689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34" name="Arc 690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291" name="Group 691"/>
              <p:cNvGrpSpPr>
                <a:grpSpLocks/>
              </p:cNvGrpSpPr>
              <p:nvPr/>
            </p:nvGrpSpPr>
            <p:grpSpPr bwMode="auto">
              <a:xfrm flipV="1">
                <a:off x="1119" y="1728"/>
                <a:ext cx="207" cy="111"/>
                <a:chOff x="912" y="1632"/>
                <a:chExt cx="207" cy="111"/>
              </a:xfrm>
            </p:grpSpPr>
            <p:sp>
              <p:nvSpPr>
                <p:cNvPr id="6836" name="Arc 692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37" name="Arc 693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294" name="Group 694"/>
            <p:cNvGrpSpPr>
              <a:grpSpLocks/>
            </p:cNvGrpSpPr>
            <p:nvPr/>
          </p:nvGrpSpPr>
          <p:grpSpPr bwMode="auto">
            <a:xfrm>
              <a:off x="2088" y="1281"/>
              <a:ext cx="414" cy="207"/>
              <a:chOff x="912" y="1632"/>
              <a:chExt cx="414" cy="207"/>
            </a:xfrm>
          </p:grpSpPr>
          <p:grpSp>
            <p:nvGrpSpPr>
              <p:cNvPr id="6295" name="Group 695"/>
              <p:cNvGrpSpPr>
                <a:grpSpLocks/>
              </p:cNvGrpSpPr>
              <p:nvPr/>
            </p:nvGrpSpPr>
            <p:grpSpPr bwMode="auto">
              <a:xfrm>
                <a:off x="912" y="1632"/>
                <a:ext cx="207" cy="111"/>
                <a:chOff x="912" y="1632"/>
                <a:chExt cx="207" cy="111"/>
              </a:xfrm>
            </p:grpSpPr>
            <p:sp>
              <p:nvSpPr>
                <p:cNvPr id="6840" name="Arc 696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41" name="Arc 697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298" name="Group 698"/>
              <p:cNvGrpSpPr>
                <a:grpSpLocks/>
              </p:cNvGrpSpPr>
              <p:nvPr/>
            </p:nvGrpSpPr>
            <p:grpSpPr bwMode="auto">
              <a:xfrm flipV="1">
                <a:off x="1119" y="1728"/>
                <a:ext cx="207" cy="111"/>
                <a:chOff x="912" y="1632"/>
                <a:chExt cx="207" cy="111"/>
              </a:xfrm>
            </p:grpSpPr>
            <p:sp>
              <p:nvSpPr>
                <p:cNvPr id="6843" name="Arc 699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44" name="Arc 700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301" name="Group 701"/>
            <p:cNvGrpSpPr>
              <a:grpSpLocks/>
            </p:cNvGrpSpPr>
            <p:nvPr/>
          </p:nvGrpSpPr>
          <p:grpSpPr bwMode="auto">
            <a:xfrm>
              <a:off x="2502" y="1281"/>
              <a:ext cx="414" cy="207"/>
              <a:chOff x="912" y="1632"/>
              <a:chExt cx="414" cy="207"/>
            </a:xfrm>
          </p:grpSpPr>
          <p:grpSp>
            <p:nvGrpSpPr>
              <p:cNvPr id="6302" name="Group 702"/>
              <p:cNvGrpSpPr>
                <a:grpSpLocks/>
              </p:cNvGrpSpPr>
              <p:nvPr/>
            </p:nvGrpSpPr>
            <p:grpSpPr bwMode="auto">
              <a:xfrm>
                <a:off x="912" y="1632"/>
                <a:ext cx="207" cy="111"/>
                <a:chOff x="912" y="1632"/>
                <a:chExt cx="207" cy="111"/>
              </a:xfrm>
            </p:grpSpPr>
            <p:sp>
              <p:nvSpPr>
                <p:cNvPr id="6847" name="Arc 703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48" name="Arc 704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7041" name="Group 705"/>
              <p:cNvGrpSpPr>
                <a:grpSpLocks/>
              </p:cNvGrpSpPr>
              <p:nvPr/>
            </p:nvGrpSpPr>
            <p:grpSpPr bwMode="auto">
              <a:xfrm flipV="1">
                <a:off x="1119" y="1728"/>
                <a:ext cx="207" cy="111"/>
                <a:chOff x="912" y="1632"/>
                <a:chExt cx="207" cy="111"/>
              </a:xfrm>
            </p:grpSpPr>
            <p:sp>
              <p:nvSpPr>
                <p:cNvPr id="6850" name="Arc 706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51" name="Arc 707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7044" name="Group 708"/>
            <p:cNvGrpSpPr>
              <a:grpSpLocks/>
            </p:cNvGrpSpPr>
            <p:nvPr/>
          </p:nvGrpSpPr>
          <p:grpSpPr bwMode="auto">
            <a:xfrm>
              <a:off x="2916" y="1266"/>
              <a:ext cx="414" cy="207"/>
              <a:chOff x="912" y="1632"/>
              <a:chExt cx="414" cy="207"/>
            </a:xfrm>
          </p:grpSpPr>
          <p:grpSp>
            <p:nvGrpSpPr>
              <p:cNvPr id="7045" name="Group 709"/>
              <p:cNvGrpSpPr>
                <a:grpSpLocks/>
              </p:cNvGrpSpPr>
              <p:nvPr/>
            </p:nvGrpSpPr>
            <p:grpSpPr bwMode="auto">
              <a:xfrm>
                <a:off x="912" y="1632"/>
                <a:ext cx="207" cy="111"/>
                <a:chOff x="912" y="1632"/>
                <a:chExt cx="207" cy="111"/>
              </a:xfrm>
            </p:grpSpPr>
            <p:sp>
              <p:nvSpPr>
                <p:cNvPr id="6854" name="Arc 710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55" name="Arc 711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7048" name="Group 712"/>
              <p:cNvGrpSpPr>
                <a:grpSpLocks/>
              </p:cNvGrpSpPr>
              <p:nvPr/>
            </p:nvGrpSpPr>
            <p:grpSpPr bwMode="auto">
              <a:xfrm flipV="1">
                <a:off x="1119" y="1728"/>
                <a:ext cx="207" cy="111"/>
                <a:chOff x="912" y="1632"/>
                <a:chExt cx="207" cy="111"/>
              </a:xfrm>
            </p:grpSpPr>
            <p:sp>
              <p:nvSpPr>
                <p:cNvPr id="6857" name="Arc 713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58" name="Arc 714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7051" name="Group 715"/>
            <p:cNvGrpSpPr>
              <a:grpSpLocks/>
            </p:cNvGrpSpPr>
            <p:nvPr/>
          </p:nvGrpSpPr>
          <p:grpSpPr bwMode="auto">
            <a:xfrm>
              <a:off x="3330" y="1266"/>
              <a:ext cx="414" cy="207"/>
              <a:chOff x="912" y="1632"/>
              <a:chExt cx="414" cy="207"/>
            </a:xfrm>
          </p:grpSpPr>
          <p:grpSp>
            <p:nvGrpSpPr>
              <p:cNvPr id="7052" name="Group 716"/>
              <p:cNvGrpSpPr>
                <a:grpSpLocks/>
              </p:cNvGrpSpPr>
              <p:nvPr/>
            </p:nvGrpSpPr>
            <p:grpSpPr bwMode="auto">
              <a:xfrm>
                <a:off x="912" y="1632"/>
                <a:ext cx="207" cy="111"/>
                <a:chOff x="912" y="1632"/>
                <a:chExt cx="207" cy="111"/>
              </a:xfrm>
            </p:grpSpPr>
            <p:sp>
              <p:nvSpPr>
                <p:cNvPr id="6861" name="Arc 717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62" name="Arc 718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7055" name="Group 719"/>
              <p:cNvGrpSpPr>
                <a:grpSpLocks/>
              </p:cNvGrpSpPr>
              <p:nvPr/>
            </p:nvGrpSpPr>
            <p:grpSpPr bwMode="auto">
              <a:xfrm flipV="1">
                <a:off x="1119" y="1728"/>
                <a:ext cx="207" cy="111"/>
                <a:chOff x="912" y="1632"/>
                <a:chExt cx="207" cy="111"/>
              </a:xfrm>
            </p:grpSpPr>
            <p:sp>
              <p:nvSpPr>
                <p:cNvPr id="6864" name="Arc 720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65" name="Arc 721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8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6866" name="AutoShape 722"/>
          <p:cNvSpPr>
            <a:spLocks noChangeArrowheads="1"/>
          </p:cNvSpPr>
          <p:nvPr/>
        </p:nvSpPr>
        <p:spPr bwMode="auto">
          <a:xfrm>
            <a:off x="6191250" y="2744788"/>
            <a:ext cx="461963" cy="461962"/>
          </a:xfrm>
          <a:prstGeom prst="star24">
            <a:avLst>
              <a:gd name="adj" fmla="val 37500"/>
            </a:avLst>
          </a:prstGeom>
          <a:solidFill>
            <a:srgbClr val="FF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67" name="Line 723"/>
          <p:cNvSpPr>
            <a:spLocks noChangeShapeType="1"/>
          </p:cNvSpPr>
          <p:nvPr/>
        </p:nvSpPr>
        <p:spPr bwMode="auto">
          <a:xfrm>
            <a:off x="7385050" y="3484563"/>
            <a:ext cx="542925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68" name="Text Box 724"/>
          <p:cNvSpPr txBox="1">
            <a:spLocks noChangeArrowheads="1"/>
          </p:cNvSpPr>
          <p:nvPr/>
        </p:nvSpPr>
        <p:spPr bwMode="auto">
          <a:xfrm>
            <a:off x="7369175" y="3476625"/>
            <a:ext cx="48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0000FF"/>
                </a:solidFill>
                <a:latin typeface="Symbol" pitchFamily="-109" charset="2"/>
              </a:rPr>
              <a:t>p</a:t>
            </a:r>
            <a:r>
              <a:rPr lang="en-US" sz="1800" baseline="30000">
                <a:solidFill>
                  <a:srgbClr val="0000FF"/>
                </a:solidFill>
              </a:rPr>
              <a:t>0</a:t>
            </a:r>
            <a:endParaRPr lang="en-US" sz="1800">
              <a:solidFill>
                <a:srgbClr val="0000FF"/>
              </a:solidFill>
            </a:endParaRPr>
          </a:p>
        </p:txBody>
      </p:sp>
      <p:grpSp>
        <p:nvGrpSpPr>
          <p:cNvPr id="7058" name="Group 725"/>
          <p:cNvGrpSpPr>
            <a:grpSpLocks/>
          </p:cNvGrpSpPr>
          <p:nvPr/>
        </p:nvGrpSpPr>
        <p:grpSpPr bwMode="auto">
          <a:xfrm rot="-1079883">
            <a:off x="7883525" y="3346450"/>
            <a:ext cx="812800" cy="61913"/>
            <a:chOff x="432" y="1266"/>
            <a:chExt cx="3312" cy="252"/>
          </a:xfrm>
        </p:grpSpPr>
        <p:grpSp>
          <p:nvGrpSpPr>
            <p:cNvPr id="7063" name="Group 726"/>
            <p:cNvGrpSpPr>
              <a:grpSpLocks/>
            </p:cNvGrpSpPr>
            <p:nvPr/>
          </p:nvGrpSpPr>
          <p:grpSpPr bwMode="auto">
            <a:xfrm>
              <a:off x="432" y="1311"/>
              <a:ext cx="414" cy="207"/>
              <a:chOff x="912" y="1632"/>
              <a:chExt cx="414" cy="207"/>
            </a:xfrm>
          </p:grpSpPr>
          <p:grpSp>
            <p:nvGrpSpPr>
              <p:cNvPr id="7064" name="Group 727"/>
              <p:cNvGrpSpPr>
                <a:grpSpLocks/>
              </p:cNvGrpSpPr>
              <p:nvPr/>
            </p:nvGrpSpPr>
            <p:grpSpPr bwMode="auto">
              <a:xfrm>
                <a:off x="912" y="1632"/>
                <a:ext cx="207" cy="111"/>
                <a:chOff x="912" y="1632"/>
                <a:chExt cx="207" cy="111"/>
              </a:xfrm>
            </p:grpSpPr>
            <p:sp>
              <p:nvSpPr>
                <p:cNvPr id="6872" name="Arc 728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73" name="Arc 729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7065" name="Group 730"/>
              <p:cNvGrpSpPr>
                <a:grpSpLocks/>
              </p:cNvGrpSpPr>
              <p:nvPr/>
            </p:nvGrpSpPr>
            <p:grpSpPr bwMode="auto">
              <a:xfrm flipV="1">
                <a:off x="1119" y="1728"/>
                <a:ext cx="207" cy="111"/>
                <a:chOff x="912" y="1632"/>
                <a:chExt cx="207" cy="111"/>
              </a:xfrm>
            </p:grpSpPr>
            <p:sp>
              <p:nvSpPr>
                <p:cNvPr id="6875" name="Arc 731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76" name="Arc 732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7066" name="Group 733"/>
            <p:cNvGrpSpPr>
              <a:grpSpLocks/>
            </p:cNvGrpSpPr>
            <p:nvPr/>
          </p:nvGrpSpPr>
          <p:grpSpPr bwMode="auto">
            <a:xfrm>
              <a:off x="846" y="1311"/>
              <a:ext cx="414" cy="207"/>
              <a:chOff x="912" y="1632"/>
              <a:chExt cx="414" cy="207"/>
            </a:xfrm>
          </p:grpSpPr>
          <p:grpSp>
            <p:nvGrpSpPr>
              <p:cNvPr id="7067" name="Group 734"/>
              <p:cNvGrpSpPr>
                <a:grpSpLocks/>
              </p:cNvGrpSpPr>
              <p:nvPr/>
            </p:nvGrpSpPr>
            <p:grpSpPr bwMode="auto">
              <a:xfrm>
                <a:off x="912" y="1632"/>
                <a:ext cx="207" cy="111"/>
                <a:chOff x="912" y="1632"/>
                <a:chExt cx="207" cy="111"/>
              </a:xfrm>
            </p:grpSpPr>
            <p:sp>
              <p:nvSpPr>
                <p:cNvPr id="6879" name="Arc 735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80" name="Arc 736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7068" name="Group 737"/>
              <p:cNvGrpSpPr>
                <a:grpSpLocks/>
              </p:cNvGrpSpPr>
              <p:nvPr/>
            </p:nvGrpSpPr>
            <p:grpSpPr bwMode="auto">
              <a:xfrm flipV="1">
                <a:off x="1119" y="1728"/>
                <a:ext cx="207" cy="111"/>
                <a:chOff x="912" y="1632"/>
                <a:chExt cx="207" cy="111"/>
              </a:xfrm>
            </p:grpSpPr>
            <p:sp>
              <p:nvSpPr>
                <p:cNvPr id="6882" name="Arc 738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83" name="Arc 739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7069" name="Group 740"/>
            <p:cNvGrpSpPr>
              <a:grpSpLocks/>
            </p:cNvGrpSpPr>
            <p:nvPr/>
          </p:nvGrpSpPr>
          <p:grpSpPr bwMode="auto">
            <a:xfrm>
              <a:off x="1260" y="1296"/>
              <a:ext cx="414" cy="207"/>
              <a:chOff x="912" y="1632"/>
              <a:chExt cx="414" cy="207"/>
            </a:xfrm>
          </p:grpSpPr>
          <p:grpSp>
            <p:nvGrpSpPr>
              <p:cNvPr id="7070" name="Group 741"/>
              <p:cNvGrpSpPr>
                <a:grpSpLocks/>
              </p:cNvGrpSpPr>
              <p:nvPr/>
            </p:nvGrpSpPr>
            <p:grpSpPr bwMode="auto">
              <a:xfrm>
                <a:off x="912" y="1632"/>
                <a:ext cx="207" cy="111"/>
                <a:chOff x="912" y="1632"/>
                <a:chExt cx="207" cy="111"/>
              </a:xfrm>
            </p:grpSpPr>
            <p:sp>
              <p:nvSpPr>
                <p:cNvPr id="6886" name="Arc 742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87" name="Arc 743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7071" name="Group 744"/>
              <p:cNvGrpSpPr>
                <a:grpSpLocks/>
              </p:cNvGrpSpPr>
              <p:nvPr/>
            </p:nvGrpSpPr>
            <p:grpSpPr bwMode="auto">
              <a:xfrm flipV="1">
                <a:off x="1119" y="1728"/>
                <a:ext cx="207" cy="111"/>
                <a:chOff x="912" y="1632"/>
                <a:chExt cx="207" cy="111"/>
              </a:xfrm>
            </p:grpSpPr>
            <p:sp>
              <p:nvSpPr>
                <p:cNvPr id="6889" name="Arc 745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90" name="Arc 746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305" name="Group 747"/>
            <p:cNvGrpSpPr>
              <a:grpSpLocks/>
            </p:cNvGrpSpPr>
            <p:nvPr/>
          </p:nvGrpSpPr>
          <p:grpSpPr bwMode="auto">
            <a:xfrm>
              <a:off x="1674" y="1296"/>
              <a:ext cx="414" cy="207"/>
              <a:chOff x="912" y="1632"/>
              <a:chExt cx="414" cy="207"/>
            </a:xfrm>
          </p:grpSpPr>
          <p:grpSp>
            <p:nvGrpSpPr>
              <p:cNvPr id="6308" name="Group 748"/>
              <p:cNvGrpSpPr>
                <a:grpSpLocks/>
              </p:cNvGrpSpPr>
              <p:nvPr/>
            </p:nvGrpSpPr>
            <p:grpSpPr bwMode="auto">
              <a:xfrm>
                <a:off x="912" y="1632"/>
                <a:ext cx="207" cy="111"/>
                <a:chOff x="912" y="1632"/>
                <a:chExt cx="207" cy="111"/>
              </a:xfrm>
            </p:grpSpPr>
            <p:sp>
              <p:nvSpPr>
                <p:cNvPr id="6893" name="Arc 749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94" name="Arc 750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309" name="Group 751"/>
              <p:cNvGrpSpPr>
                <a:grpSpLocks/>
              </p:cNvGrpSpPr>
              <p:nvPr/>
            </p:nvGrpSpPr>
            <p:grpSpPr bwMode="auto">
              <a:xfrm flipV="1">
                <a:off x="1119" y="1728"/>
                <a:ext cx="207" cy="111"/>
                <a:chOff x="912" y="1632"/>
                <a:chExt cx="207" cy="111"/>
              </a:xfrm>
            </p:grpSpPr>
            <p:sp>
              <p:nvSpPr>
                <p:cNvPr id="6896" name="Arc 752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97" name="Arc 753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312" name="Group 754"/>
            <p:cNvGrpSpPr>
              <a:grpSpLocks/>
            </p:cNvGrpSpPr>
            <p:nvPr/>
          </p:nvGrpSpPr>
          <p:grpSpPr bwMode="auto">
            <a:xfrm>
              <a:off x="2088" y="1281"/>
              <a:ext cx="414" cy="207"/>
              <a:chOff x="912" y="1632"/>
              <a:chExt cx="414" cy="207"/>
            </a:xfrm>
          </p:grpSpPr>
          <p:grpSp>
            <p:nvGrpSpPr>
              <p:cNvPr id="6315" name="Group 755"/>
              <p:cNvGrpSpPr>
                <a:grpSpLocks/>
              </p:cNvGrpSpPr>
              <p:nvPr/>
            </p:nvGrpSpPr>
            <p:grpSpPr bwMode="auto">
              <a:xfrm>
                <a:off x="912" y="1632"/>
                <a:ext cx="207" cy="111"/>
                <a:chOff x="912" y="1632"/>
                <a:chExt cx="207" cy="111"/>
              </a:xfrm>
            </p:grpSpPr>
            <p:sp>
              <p:nvSpPr>
                <p:cNvPr id="6900" name="Arc 756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01" name="Arc 757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316" name="Group 758"/>
              <p:cNvGrpSpPr>
                <a:grpSpLocks/>
              </p:cNvGrpSpPr>
              <p:nvPr/>
            </p:nvGrpSpPr>
            <p:grpSpPr bwMode="auto">
              <a:xfrm flipV="1">
                <a:off x="1119" y="1728"/>
                <a:ext cx="207" cy="111"/>
                <a:chOff x="912" y="1632"/>
                <a:chExt cx="207" cy="111"/>
              </a:xfrm>
            </p:grpSpPr>
            <p:sp>
              <p:nvSpPr>
                <p:cNvPr id="6903" name="Arc 759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04" name="Arc 760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319" name="Group 761"/>
            <p:cNvGrpSpPr>
              <a:grpSpLocks/>
            </p:cNvGrpSpPr>
            <p:nvPr/>
          </p:nvGrpSpPr>
          <p:grpSpPr bwMode="auto">
            <a:xfrm>
              <a:off x="2502" y="1281"/>
              <a:ext cx="414" cy="207"/>
              <a:chOff x="912" y="1632"/>
              <a:chExt cx="414" cy="207"/>
            </a:xfrm>
          </p:grpSpPr>
          <p:grpSp>
            <p:nvGrpSpPr>
              <p:cNvPr id="6322" name="Group 762"/>
              <p:cNvGrpSpPr>
                <a:grpSpLocks/>
              </p:cNvGrpSpPr>
              <p:nvPr/>
            </p:nvGrpSpPr>
            <p:grpSpPr bwMode="auto">
              <a:xfrm>
                <a:off x="912" y="1632"/>
                <a:ext cx="207" cy="111"/>
                <a:chOff x="912" y="1632"/>
                <a:chExt cx="207" cy="111"/>
              </a:xfrm>
            </p:grpSpPr>
            <p:sp>
              <p:nvSpPr>
                <p:cNvPr id="6907" name="Arc 763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08" name="Arc 764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323" name="Group 765"/>
              <p:cNvGrpSpPr>
                <a:grpSpLocks/>
              </p:cNvGrpSpPr>
              <p:nvPr/>
            </p:nvGrpSpPr>
            <p:grpSpPr bwMode="auto">
              <a:xfrm flipV="1">
                <a:off x="1119" y="1728"/>
                <a:ext cx="207" cy="111"/>
                <a:chOff x="912" y="1632"/>
                <a:chExt cx="207" cy="111"/>
              </a:xfrm>
            </p:grpSpPr>
            <p:sp>
              <p:nvSpPr>
                <p:cNvPr id="6910" name="Arc 766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11" name="Arc 767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326" name="Group 768"/>
            <p:cNvGrpSpPr>
              <a:grpSpLocks/>
            </p:cNvGrpSpPr>
            <p:nvPr/>
          </p:nvGrpSpPr>
          <p:grpSpPr bwMode="auto">
            <a:xfrm>
              <a:off x="2916" y="1266"/>
              <a:ext cx="414" cy="207"/>
              <a:chOff x="912" y="1632"/>
              <a:chExt cx="414" cy="207"/>
            </a:xfrm>
          </p:grpSpPr>
          <p:grpSp>
            <p:nvGrpSpPr>
              <p:cNvPr id="6329" name="Group 769"/>
              <p:cNvGrpSpPr>
                <a:grpSpLocks/>
              </p:cNvGrpSpPr>
              <p:nvPr/>
            </p:nvGrpSpPr>
            <p:grpSpPr bwMode="auto">
              <a:xfrm>
                <a:off x="912" y="1632"/>
                <a:ext cx="207" cy="111"/>
                <a:chOff x="912" y="1632"/>
                <a:chExt cx="207" cy="111"/>
              </a:xfrm>
            </p:grpSpPr>
            <p:sp>
              <p:nvSpPr>
                <p:cNvPr id="6914" name="Arc 770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15" name="Arc 771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330" name="Group 772"/>
              <p:cNvGrpSpPr>
                <a:grpSpLocks/>
              </p:cNvGrpSpPr>
              <p:nvPr/>
            </p:nvGrpSpPr>
            <p:grpSpPr bwMode="auto">
              <a:xfrm flipV="1">
                <a:off x="1119" y="1728"/>
                <a:ext cx="207" cy="111"/>
                <a:chOff x="912" y="1632"/>
                <a:chExt cx="207" cy="111"/>
              </a:xfrm>
            </p:grpSpPr>
            <p:sp>
              <p:nvSpPr>
                <p:cNvPr id="6917" name="Arc 773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18" name="Arc 774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331" name="Group 775"/>
            <p:cNvGrpSpPr>
              <a:grpSpLocks/>
            </p:cNvGrpSpPr>
            <p:nvPr/>
          </p:nvGrpSpPr>
          <p:grpSpPr bwMode="auto">
            <a:xfrm>
              <a:off x="3330" y="1266"/>
              <a:ext cx="414" cy="207"/>
              <a:chOff x="912" y="1632"/>
              <a:chExt cx="414" cy="207"/>
            </a:xfrm>
          </p:grpSpPr>
          <p:grpSp>
            <p:nvGrpSpPr>
              <p:cNvPr id="6334" name="Group 776"/>
              <p:cNvGrpSpPr>
                <a:grpSpLocks/>
              </p:cNvGrpSpPr>
              <p:nvPr/>
            </p:nvGrpSpPr>
            <p:grpSpPr bwMode="auto">
              <a:xfrm>
                <a:off x="912" y="1632"/>
                <a:ext cx="207" cy="111"/>
                <a:chOff x="912" y="1632"/>
                <a:chExt cx="207" cy="111"/>
              </a:xfrm>
            </p:grpSpPr>
            <p:sp>
              <p:nvSpPr>
                <p:cNvPr id="6921" name="Arc 777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22" name="Arc 778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337" name="Group 779"/>
              <p:cNvGrpSpPr>
                <a:grpSpLocks/>
              </p:cNvGrpSpPr>
              <p:nvPr/>
            </p:nvGrpSpPr>
            <p:grpSpPr bwMode="auto">
              <a:xfrm flipV="1">
                <a:off x="1119" y="1728"/>
                <a:ext cx="207" cy="111"/>
                <a:chOff x="912" y="1632"/>
                <a:chExt cx="207" cy="111"/>
              </a:xfrm>
            </p:grpSpPr>
            <p:sp>
              <p:nvSpPr>
                <p:cNvPr id="6924" name="Arc 780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25" name="Arc 781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6338" name="Group 782"/>
          <p:cNvGrpSpPr>
            <a:grpSpLocks/>
          </p:cNvGrpSpPr>
          <p:nvPr/>
        </p:nvGrpSpPr>
        <p:grpSpPr bwMode="auto">
          <a:xfrm rot="1285233">
            <a:off x="7878763" y="3649663"/>
            <a:ext cx="812800" cy="61912"/>
            <a:chOff x="432" y="1266"/>
            <a:chExt cx="3312" cy="252"/>
          </a:xfrm>
        </p:grpSpPr>
        <p:grpSp>
          <p:nvGrpSpPr>
            <p:cNvPr id="6341" name="Group 783"/>
            <p:cNvGrpSpPr>
              <a:grpSpLocks/>
            </p:cNvGrpSpPr>
            <p:nvPr/>
          </p:nvGrpSpPr>
          <p:grpSpPr bwMode="auto">
            <a:xfrm>
              <a:off x="432" y="1311"/>
              <a:ext cx="414" cy="207"/>
              <a:chOff x="912" y="1632"/>
              <a:chExt cx="414" cy="207"/>
            </a:xfrm>
          </p:grpSpPr>
          <p:grpSp>
            <p:nvGrpSpPr>
              <p:cNvPr id="6344" name="Group 784"/>
              <p:cNvGrpSpPr>
                <a:grpSpLocks/>
              </p:cNvGrpSpPr>
              <p:nvPr/>
            </p:nvGrpSpPr>
            <p:grpSpPr bwMode="auto">
              <a:xfrm>
                <a:off x="912" y="1632"/>
                <a:ext cx="207" cy="111"/>
                <a:chOff x="912" y="1632"/>
                <a:chExt cx="207" cy="111"/>
              </a:xfrm>
            </p:grpSpPr>
            <p:sp>
              <p:nvSpPr>
                <p:cNvPr id="6929" name="Arc 785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30" name="Arc 786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345" name="Group 787"/>
              <p:cNvGrpSpPr>
                <a:grpSpLocks/>
              </p:cNvGrpSpPr>
              <p:nvPr/>
            </p:nvGrpSpPr>
            <p:grpSpPr bwMode="auto">
              <a:xfrm flipV="1">
                <a:off x="1119" y="1728"/>
                <a:ext cx="207" cy="111"/>
                <a:chOff x="912" y="1632"/>
                <a:chExt cx="207" cy="111"/>
              </a:xfrm>
            </p:grpSpPr>
            <p:sp>
              <p:nvSpPr>
                <p:cNvPr id="6932" name="Arc 788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33" name="Arc 789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348" name="Group 790"/>
            <p:cNvGrpSpPr>
              <a:grpSpLocks/>
            </p:cNvGrpSpPr>
            <p:nvPr/>
          </p:nvGrpSpPr>
          <p:grpSpPr bwMode="auto">
            <a:xfrm>
              <a:off x="846" y="1311"/>
              <a:ext cx="414" cy="207"/>
              <a:chOff x="912" y="1632"/>
              <a:chExt cx="414" cy="207"/>
            </a:xfrm>
          </p:grpSpPr>
          <p:grpSp>
            <p:nvGrpSpPr>
              <p:cNvPr id="6351" name="Group 791"/>
              <p:cNvGrpSpPr>
                <a:grpSpLocks/>
              </p:cNvGrpSpPr>
              <p:nvPr/>
            </p:nvGrpSpPr>
            <p:grpSpPr bwMode="auto">
              <a:xfrm>
                <a:off x="912" y="1632"/>
                <a:ext cx="207" cy="111"/>
                <a:chOff x="912" y="1632"/>
                <a:chExt cx="207" cy="111"/>
              </a:xfrm>
            </p:grpSpPr>
            <p:sp>
              <p:nvSpPr>
                <p:cNvPr id="6936" name="Arc 792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37" name="Arc 793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352" name="Group 794"/>
              <p:cNvGrpSpPr>
                <a:grpSpLocks/>
              </p:cNvGrpSpPr>
              <p:nvPr/>
            </p:nvGrpSpPr>
            <p:grpSpPr bwMode="auto">
              <a:xfrm flipV="1">
                <a:off x="1119" y="1728"/>
                <a:ext cx="207" cy="111"/>
                <a:chOff x="912" y="1632"/>
                <a:chExt cx="207" cy="111"/>
              </a:xfrm>
            </p:grpSpPr>
            <p:sp>
              <p:nvSpPr>
                <p:cNvPr id="6939" name="Arc 795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40" name="Arc 796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355" name="Group 797"/>
            <p:cNvGrpSpPr>
              <a:grpSpLocks/>
            </p:cNvGrpSpPr>
            <p:nvPr/>
          </p:nvGrpSpPr>
          <p:grpSpPr bwMode="auto">
            <a:xfrm>
              <a:off x="1260" y="1296"/>
              <a:ext cx="414" cy="207"/>
              <a:chOff x="912" y="1632"/>
              <a:chExt cx="414" cy="207"/>
            </a:xfrm>
          </p:grpSpPr>
          <p:grpSp>
            <p:nvGrpSpPr>
              <p:cNvPr id="6358" name="Group 798"/>
              <p:cNvGrpSpPr>
                <a:grpSpLocks/>
              </p:cNvGrpSpPr>
              <p:nvPr/>
            </p:nvGrpSpPr>
            <p:grpSpPr bwMode="auto">
              <a:xfrm>
                <a:off x="912" y="1632"/>
                <a:ext cx="207" cy="111"/>
                <a:chOff x="912" y="1632"/>
                <a:chExt cx="207" cy="111"/>
              </a:xfrm>
            </p:grpSpPr>
            <p:sp>
              <p:nvSpPr>
                <p:cNvPr id="6943" name="Arc 799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44" name="Arc 800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359" name="Group 801"/>
              <p:cNvGrpSpPr>
                <a:grpSpLocks/>
              </p:cNvGrpSpPr>
              <p:nvPr/>
            </p:nvGrpSpPr>
            <p:grpSpPr bwMode="auto">
              <a:xfrm flipV="1">
                <a:off x="1119" y="1728"/>
                <a:ext cx="207" cy="111"/>
                <a:chOff x="912" y="1632"/>
                <a:chExt cx="207" cy="111"/>
              </a:xfrm>
            </p:grpSpPr>
            <p:sp>
              <p:nvSpPr>
                <p:cNvPr id="6946" name="Arc 802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47" name="Arc 803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362" name="Group 804"/>
            <p:cNvGrpSpPr>
              <a:grpSpLocks/>
            </p:cNvGrpSpPr>
            <p:nvPr/>
          </p:nvGrpSpPr>
          <p:grpSpPr bwMode="auto">
            <a:xfrm>
              <a:off x="1674" y="1296"/>
              <a:ext cx="414" cy="207"/>
              <a:chOff x="912" y="1632"/>
              <a:chExt cx="414" cy="207"/>
            </a:xfrm>
          </p:grpSpPr>
          <p:grpSp>
            <p:nvGrpSpPr>
              <p:cNvPr id="6365" name="Group 805"/>
              <p:cNvGrpSpPr>
                <a:grpSpLocks/>
              </p:cNvGrpSpPr>
              <p:nvPr/>
            </p:nvGrpSpPr>
            <p:grpSpPr bwMode="auto">
              <a:xfrm>
                <a:off x="912" y="1632"/>
                <a:ext cx="207" cy="111"/>
                <a:chOff x="912" y="1632"/>
                <a:chExt cx="207" cy="111"/>
              </a:xfrm>
            </p:grpSpPr>
            <p:sp>
              <p:nvSpPr>
                <p:cNvPr id="6950" name="Arc 806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51" name="Arc 807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366" name="Group 808"/>
              <p:cNvGrpSpPr>
                <a:grpSpLocks/>
              </p:cNvGrpSpPr>
              <p:nvPr/>
            </p:nvGrpSpPr>
            <p:grpSpPr bwMode="auto">
              <a:xfrm flipV="1">
                <a:off x="1119" y="1728"/>
                <a:ext cx="207" cy="111"/>
                <a:chOff x="912" y="1632"/>
                <a:chExt cx="207" cy="111"/>
              </a:xfrm>
            </p:grpSpPr>
            <p:sp>
              <p:nvSpPr>
                <p:cNvPr id="6953" name="Arc 809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54" name="Arc 810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369" name="Group 811"/>
            <p:cNvGrpSpPr>
              <a:grpSpLocks/>
            </p:cNvGrpSpPr>
            <p:nvPr/>
          </p:nvGrpSpPr>
          <p:grpSpPr bwMode="auto">
            <a:xfrm>
              <a:off x="2088" y="1281"/>
              <a:ext cx="414" cy="207"/>
              <a:chOff x="912" y="1632"/>
              <a:chExt cx="414" cy="207"/>
            </a:xfrm>
          </p:grpSpPr>
          <p:grpSp>
            <p:nvGrpSpPr>
              <p:cNvPr id="6372" name="Group 812"/>
              <p:cNvGrpSpPr>
                <a:grpSpLocks/>
              </p:cNvGrpSpPr>
              <p:nvPr/>
            </p:nvGrpSpPr>
            <p:grpSpPr bwMode="auto">
              <a:xfrm>
                <a:off x="912" y="1632"/>
                <a:ext cx="207" cy="111"/>
                <a:chOff x="912" y="1632"/>
                <a:chExt cx="207" cy="111"/>
              </a:xfrm>
            </p:grpSpPr>
            <p:sp>
              <p:nvSpPr>
                <p:cNvPr id="6957" name="Arc 813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58" name="Arc 814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373" name="Group 815"/>
              <p:cNvGrpSpPr>
                <a:grpSpLocks/>
              </p:cNvGrpSpPr>
              <p:nvPr/>
            </p:nvGrpSpPr>
            <p:grpSpPr bwMode="auto">
              <a:xfrm flipV="1">
                <a:off x="1119" y="1728"/>
                <a:ext cx="207" cy="111"/>
                <a:chOff x="912" y="1632"/>
                <a:chExt cx="207" cy="111"/>
              </a:xfrm>
            </p:grpSpPr>
            <p:sp>
              <p:nvSpPr>
                <p:cNvPr id="6960" name="Arc 816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61" name="Arc 817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376" name="Group 818"/>
            <p:cNvGrpSpPr>
              <a:grpSpLocks/>
            </p:cNvGrpSpPr>
            <p:nvPr/>
          </p:nvGrpSpPr>
          <p:grpSpPr bwMode="auto">
            <a:xfrm>
              <a:off x="2502" y="1281"/>
              <a:ext cx="414" cy="207"/>
              <a:chOff x="912" y="1632"/>
              <a:chExt cx="414" cy="207"/>
            </a:xfrm>
          </p:grpSpPr>
          <p:grpSp>
            <p:nvGrpSpPr>
              <p:cNvPr id="6379" name="Group 819"/>
              <p:cNvGrpSpPr>
                <a:grpSpLocks/>
              </p:cNvGrpSpPr>
              <p:nvPr/>
            </p:nvGrpSpPr>
            <p:grpSpPr bwMode="auto">
              <a:xfrm>
                <a:off x="912" y="1632"/>
                <a:ext cx="207" cy="111"/>
                <a:chOff x="912" y="1632"/>
                <a:chExt cx="207" cy="111"/>
              </a:xfrm>
            </p:grpSpPr>
            <p:sp>
              <p:nvSpPr>
                <p:cNvPr id="6964" name="Arc 820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65" name="Arc 821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380" name="Group 822"/>
              <p:cNvGrpSpPr>
                <a:grpSpLocks/>
              </p:cNvGrpSpPr>
              <p:nvPr/>
            </p:nvGrpSpPr>
            <p:grpSpPr bwMode="auto">
              <a:xfrm flipV="1">
                <a:off x="1119" y="1728"/>
                <a:ext cx="207" cy="111"/>
                <a:chOff x="912" y="1632"/>
                <a:chExt cx="207" cy="111"/>
              </a:xfrm>
            </p:grpSpPr>
            <p:sp>
              <p:nvSpPr>
                <p:cNvPr id="6967" name="Arc 823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68" name="Arc 824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383" name="Group 825"/>
            <p:cNvGrpSpPr>
              <a:grpSpLocks/>
            </p:cNvGrpSpPr>
            <p:nvPr/>
          </p:nvGrpSpPr>
          <p:grpSpPr bwMode="auto">
            <a:xfrm>
              <a:off x="2916" y="1266"/>
              <a:ext cx="414" cy="207"/>
              <a:chOff x="912" y="1632"/>
              <a:chExt cx="414" cy="207"/>
            </a:xfrm>
          </p:grpSpPr>
          <p:grpSp>
            <p:nvGrpSpPr>
              <p:cNvPr id="6386" name="Group 826"/>
              <p:cNvGrpSpPr>
                <a:grpSpLocks/>
              </p:cNvGrpSpPr>
              <p:nvPr/>
            </p:nvGrpSpPr>
            <p:grpSpPr bwMode="auto">
              <a:xfrm>
                <a:off x="912" y="1632"/>
                <a:ext cx="207" cy="111"/>
                <a:chOff x="912" y="1632"/>
                <a:chExt cx="207" cy="111"/>
              </a:xfrm>
            </p:grpSpPr>
            <p:sp>
              <p:nvSpPr>
                <p:cNvPr id="6971" name="Arc 827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72" name="Arc 828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389" name="Group 829"/>
              <p:cNvGrpSpPr>
                <a:grpSpLocks/>
              </p:cNvGrpSpPr>
              <p:nvPr/>
            </p:nvGrpSpPr>
            <p:grpSpPr bwMode="auto">
              <a:xfrm flipV="1">
                <a:off x="1119" y="1728"/>
                <a:ext cx="207" cy="111"/>
                <a:chOff x="912" y="1632"/>
                <a:chExt cx="207" cy="111"/>
              </a:xfrm>
            </p:grpSpPr>
            <p:sp>
              <p:nvSpPr>
                <p:cNvPr id="6974" name="Arc 830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75" name="Arc 831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394" name="Group 832"/>
            <p:cNvGrpSpPr>
              <a:grpSpLocks/>
            </p:cNvGrpSpPr>
            <p:nvPr/>
          </p:nvGrpSpPr>
          <p:grpSpPr bwMode="auto">
            <a:xfrm>
              <a:off x="3330" y="1266"/>
              <a:ext cx="414" cy="207"/>
              <a:chOff x="912" y="1632"/>
              <a:chExt cx="414" cy="207"/>
            </a:xfrm>
          </p:grpSpPr>
          <p:grpSp>
            <p:nvGrpSpPr>
              <p:cNvPr id="6395" name="Group 833"/>
              <p:cNvGrpSpPr>
                <a:grpSpLocks/>
              </p:cNvGrpSpPr>
              <p:nvPr/>
            </p:nvGrpSpPr>
            <p:grpSpPr bwMode="auto">
              <a:xfrm>
                <a:off x="912" y="1632"/>
                <a:ext cx="207" cy="111"/>
                <a:chOff x="912" y="1632"/>
                <a:chExt cx="207" cy="111"/>
              </a:xfrm>
            </p:grpSpPr>
            <p:sp>
              <p:nvSpPr>
                <p:cNvPr id="6978" name="Arc 834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79" name="Arc 835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396" name="Group 836"/>
              <p:cNvGrpSpPr>
                <a:grpSpLocks/>
              </p:cNvGrpSpPr>
              <p:nvPr/>
            </p:nvGrpSpPr>
            <p:grpSpPr bwMode="auto">
              <a:xfrm flipV="1">
                <a:off x="1119" y="1728"/>
                <a:ext cx="207" cy="111"/>
                <a:chOff x="912" y="1632"/>
                <a:chExt cx="207" cy="111"/>
              </a:xfrm>
            </p:grpSpPr>
            <p:sp>
              <p:nvSpPr>
                <p:cNvPr id="6981" name="Arc 837"/>
                <p:cNvSpPr>
                  <a:spLocks/>
                </p:cNvSpPr>
                <p:nvPr/>
              </p:nvSpPr>
              <p:spPr bwMode="auto">
                <a:xfrm>
                  <a:off x="1008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82" name="Arc 838"/>
                <p:cNvSpPr>
                  <a:spLocks/>
                </p:cNvSpPr>
                <p:nvPr/>
              </p:nvSpPr>
              <p:spPr bwMode="auto">
                <a:xfrm flipH="1">
                  <a:off x="912" y="1632"/>
                  <a:ext cx="111" cy="11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-1"/>
                      </a:moveTo>
                      <a:cubicBezTo>
                        <a:pt x="11929" y="-1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6985" name="Text Box 841"/>
          <p:cNvSpPr txBox="1">
            <a:spLocks noChangeArrowheads="1"/>
          </p:cNvSpPr>
          <p:nvPr/>
        </p:nvSpPr>
        <p:spPr bwMode="auto">
          <a:xfrm>
            <a:off x="288925" y="3692525"/>
            <a:ext cx="1331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latin typeface="Arial" pitchFamily="-109" charset="0"/>
              </a:rPr>
              <a:t>Prompt</a:t>
            </a:r>
          </a:p>
        </p:txBody>
      </p:sp>
      <p:sp>
        <p:nvSpPr>
          <p:cNvPr id="6986" name="Text Box 842"/>
          <p:cNvSpPr txBox="1">
            <a:spLocks noChangeArrowheads="1"/>
          </p:cNvSpPr>
          <p:nvPr/>
        </p:nvSpPr>
        <p:spPr bwMode="auto">
          <a:xfrm>
            <a:off x="1581150" y="3455988"/>
            <a:ext cx="1863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latin typeface="Arial" pitchFamily="-109" charset="0"/>
              </a:rPr>
              <a:t>Fragmentation</a:t>
            </a:r>
          </a:p>
        </p:txBody>
      </p:sp>
      <p:sp>
        <p:nvSpPr>
          <p:cNvPr id="6987" name="Text Box 843"/>
          <p:cNvSpPr txBox="1">
            <a:spLocks noChangeArrowheads="1"/>
          </p:cNvSpPr>
          <p:nvPr/>
        </p:nvSpPr>
        <p:spPr bwMode="auto">
          <a:xfrm>
            <a:off x="3371850" y="3540125"/>
            <a:ext cx="1863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solidFill>
                  <a:srgbClr val="008040"/>
                </a:solidFill>
                <a:latin typeface="Arial" pitchFamily="-109" charset="0"/>
              </a:rPr>
              <a:t>Induced</a:t>
            </a:r>
          </a:p>
        </p:txBody>
      </p:sp>
      <p:sp>
        <p:nvSpPr>
          <p:cNvPr id="6988" name="Text Box 844"/>
          <p:cNvSpPr txBox="1">
            <a:spLocks noChangeArrowheads="1"/>
          </p:cNvSpPr>
          <p:nvPr/>
        </p:nvSpPr>
        <p:spPr bwMode="auto">
          <a:xfrm>
            <a:off x="5099050" y="3228975"/>
            <a:ext cx="1963738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latin typeface="Arial" pitchFamily="-109" charset="0"/>
              </a:rPr>
              <a:t>Thermal Radiation</a:t>
            </a:r>
          </a:p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  <a:latin typeface="Arial" pitchFamily="-109" charset="0"/>
              </a:rPr>
              <a:t>QGP</a:t>
            </a:r>
            <a:r>
              <a:rPr lang="en-US" sz="2000">
                <a:latin typeface="Arial" pitchFamily="-109" charset="0"/>
              </a:rPr>
              <a:t> / </a:t>
            </a:r>
            <a:r>
              <a:rPr lang="en-US" sz="2000">
                <a:solidFill>
                  <a:srgbClr val="FF8000"/>
                </a:solidFill>
                <a:latin typeface="Arial" pitchFamily="-109" charset="0"/>
              </a:rPr>
              <a:t>Hadron Gas</a:t>
            </a:r>
            <a:endParaRPr lang="en-US" sz="2000">
              <a:latin typeface="Arial" pitchFamily="-109" charset="0"/>
            </a:endParaRPr>
          </a:p>
        </p:txBody>
      </p:sp>
      <p:sp>
        <p:nvSpPr>
          <p:cNvPr id="6989" name="Text Box 845"/>
          <p:cNvSpPr txBox="1">
            <a:spLocks noChangeArrowheads="1"/>
          </p:cNvSpPr>
          <p:nvPr/>
        </p:nvSpPr>
        <p:spPr bwMode="auto">
          <a:xfrm>
            <a:off x="7226300" y="3937000"/>
            <a:ext cx="17176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Arial" pitchFamily="-109" charset="0"/>
              </a:rPr>
              <a:t>EM &amp; Weak Decay</a:t>
            </a:r>
          </a:p>
        </p:txBody>
      </p:sp>
      <p:sp>
        <p:nvSpPr>
          <p:cNvPr id="6990" name="AutoShape 846"/>
          <p:cNvSpPr>
            <a:spLocks/>
          </p:cNvSpPr>
          <p:nvPr/>
        </p:nvSpPr>
        <p:spPr bwMode="auto">
          <a:xfrm rot="-5400000">
            <a:off x="1870075" y="2854325"/>
            <a:ext cx="144462" cy="2859087"/>
          </a:xfrm>
          <a:prstGeom prst="leftBrace">
            <a:avLst>
              <a:gd name="adj1" fmla="val 60860"/>
              <a:gd name="adj2" fmla="val 50000"/>
            </a:avLst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91" name="AutoShape 847"/>
          <p:cNvSpPr>
            <a:spLocks/>
          </p:cNvSpPr>
          <p:nvPr/>
        </p:nvSpPr>
        <p:spPr bwMode="auto">
          <a:xfrm rot="-5400000">
            <a:off x="3444876" y="2227262"/>
            <a:ext cx="482600" cy="6346825"/>
          </a:xfrm>
          <a:prstGeom prst="leftBrace">
            <a:avLst>
              <a:gd name="adj1" fmla="val 109594"/>
              <a:gd name="adj2" fmla="val 50000"/>
            </a:avLst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92" name="Text Box 848"/>
          <p:cNvSpPr txBox="1">
            <a:spLocks noChangeArrowheads="1"/>
          </p:cNvSpPr>
          <p:nvPr/>
        </p:nvSpPr>
        <p:spPr bwMode="auto">
          <a:xfrm>
            <a:off x="419100" y="4457700"/>
            <a:ext cx="20050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/>
              <a:t>High-energy counts these</a:t>
            </a:r>
          </a:p>
        </p:txBody>
      </p:sp>
      <p:sp>
        <p:nvSpPr>
          <p:cNvPr id="6993" name="Text Box 849"/>
          <p:cNvSpPr txBox="1">
            <a:spLocks noChangeArrowheads="1"/>
          </p:cNvSpPr>
          <p:nvPr/>
        </p:nvSpPr>
        <p:spPr bwMode="auto">
          <a:xfrm>
            <a:off x="2555875" y="5781675"/>
            <a:ext cx="23971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/>
              <a:t>High-energy </a:t>
            </a:r>
            <a:r>
              <a:rPr lang="en-US" sz="2000" i="1" dirty="0"/>
              <a:t>nuclear</a:t>
            </a:r>
            <a:r>
              <a:rPr lang="en-US" sz="2000" dirty="0"/>
              <a:t> counts these</a:t>
            </a:r>
          </a:p>
        </p:txBody>
      </p:sp>
      <p:grpSp>
        <p:nvGrpSpPr>
          <p:cNvPr id="6399" name="Group 914"/>
          <p:cNvGrpSpPr>
            <a:grpSpLocks/>
          </p:cNvGrpSpPr>
          <p:nvPr/>
        </p:nvGrpSpPr>
        <p:grpSpPr bwMode="auto">
          <a:xfrm>
            <a:off x="7105650" y="1046163"/>
            <a:ext cx="1409700" cy="898525"/>
            <a:chOff x="4449" y="492"/>
            <a:chExt cx="888" cy="566"/>
          </a:xfrm>
        </p:grpSpPr>
        <p:sp>
          <p:nvSpPr>
            <p:cNvPr id="6996" name="Line 852"/>
            <p:cNvSpPr>
              <a:spLocks noChangeShapeType="1"/>
            </p:cNvSpPr>
            <p:nvPr/>
          </p:nvSpPr>
          <p:spPr bwMode="auto">
            <a:xfrm>
              <a:off x="4449" y="676"/>
              <a:ext cx="277" cy="188"/>
            </a:xfrm>
            <a:prstGeom prst="line">
              <a:avLst/>
            </a:prstGeom>
            <a:noFill/>
            <a:ln w="9525">
              <a:solidFill>
                <a:srgbClr val="FF8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7" name="Line 853"/>
            <p:cNvSpPr>
              <a:spLocks noChangeShapeType="1"/>
            </p:cNvSpPr>
            <p:nvPr/>
          </p:nvSpPr>
          <p:spPr bwMode="auto">
            <a:xfrm>
              <a:off x="5060" y="866"/>
              <a:ext cx="277" cy="188"/>
            </a:xfrm>
            <a:prstGeom prst="line">
              <a:avLst/>
            </a:prstGeom>
            <a:noFill/>
            <a:ln w="9525">
              <a:solidFill>
                <a:srgbClr val="FF8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8" name="Line 854"/>
            <p:cNvSpPr>
              <a:spLocks noChangeShapeType="1"/>
            </p:cNvSpPr>
            <p:nvPr/>
          </p:nvSpPr>
          <p:spPr bwMode="auto">
            <a:xfrm>
              <a:off x="4726" y="864"/>
              <a:ext cx="334" cy="1"/>
            </a:xfrm>
            <a:prstGeom prst="line">
              <a:avLst/>
            </a:prstGeom>
            <a:noFill/>
            <a:ln w="9525">
              <a:solidFill>
                <a:srgbClr val="FF8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00" name="Line 856"/>
            <p:cNvSpPr>
              <a:spLocks noChangeShapeType="1"/>
            </p:cNvSpPr>
            <p:nvPr/>
          </p:nvSpPr>
          <p:spPr bwMode="auto">
            <a:xfrm flipV="1">
              <a:off x="4449" y="870"/>
              <a:ext cx="277" cy="188"/>
            </a:xfrm>
            <a:prstGeom prst="line">
              <a:avLst/>
            </a:prstGeom>
            <a:noFill/>
            <a:ln w="9525">
              <a:solidFill>
                <a:srgbClr val="FF8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402" name="Group 857"/>
            <p:cNvGrpSpPr>
              <a:grpSpLocks/>
            </p:cNvGrpSpPr>
            <p:nvPr/>
          </p:nvGrpSpPr>
          <p:grpSpPr bwMode="auto">
            <a:xfrm rot="-2961522">
              <a:off x="4987" y="703"/>
              <a:ext cx="450" cy="27"/>
              <a:chOff x="432" y="1266"/>
              <a:chExt cx="3312" cy="252"/>
            </a:xfrm>
          </p:grpSpPr>
          <p:grpSp>
            <p:nvGrpSpPr>
              <p:cNvPr id="6403" name="Group 858"/>
              <p:cNvGrpSpPr>
                <a:grpSpLocks/>
              </p:cNvGrpSpPr>
              <p:nvPr/>
            </p:nvGrpSpPr>
            <p:grpSpPr bwMode="auto">
              <a:xfrm>
                <a:off x="432" y="1311"/>
                <a:ext cx="414" cy="207"/>
                <a:chOff x="912" y="1632"/>
                <a:chExt cx="414" cy="207"/>
              </a:xfrm>
            </p:grpSpPr>
            <p:grpSp>
              <p:nvGrpSpPr>
                <p:cNvPr id="6406" name="Group 859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7004" name="Arc 860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005" name="Arc 861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409" name="Group 862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7007" name="Arc 863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008" name="Arc 864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410" name="Group 865"/>
              <p:cNvGrpSpPr>
                <a:grpSpLocks/>
              </p:cNvGrpSpPr>
              <p:nvPr/>
            </p:nvGrpSpPr>
            <p:grpSpPr bwMode="auto">
              <a:xfrm>
                <a:off x="846" y="1311"/>
                <a:ext cx="414" cy="207"/>
                <a:chOff x="912" y="1632"/>
                <a:chExt cx="414" cy="207"/>
              </a:xfrm>
            </p:grpSpPr>
            <p:grpSp>
              <p:nvGrpSpPr>
                <p:cNvPr id="6413" name="Group 866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7011" name="Arc 867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012" name="Arc 868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416" name="Group 869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7014" name="Arc 870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015" name="Arc 871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417" name="Group 872"/>
              <p:cNvGrpSpPr>
                <a:grpSpLocks/>
              </p:cNvGrpSpPr>
              <p:nvPr/>
            </p:nvGrpSpPr>
            <p:grpSpPr bwMode="auto">
              <a:xfrm>
                <a:off x="1260" y="1296"/>
                <a:ext cx="414" cy="207"/>
                <a:chOff x="912" y="1632"/>
                <a:chExt cx="414" cy="207"/>
              </a:xfrm>
            </p:grpSpPr>
            <p:grpSp>
              <p:nvGrpSpPr>
                <p:cNvPr id="6420" name="Group 873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7018" name="Arc 874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019" name="Arc 875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423" name="Group 876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7021" name="Arc 877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022" name="Arc 878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424" name="Group 879"/>
              <p:cNvGrpSpPr>
                <a:grpSpLocks/>
              </p:cNvGrpSpPr>
              <p:nvPr/>
            </p:nvGrpSpPr>
            <p:grpSpPr bwMode="auto">
              <a:xfrm>
                <a:off x="1674" y="1296"/>
                <a:ext cx="414" cy="207"/>
                <a:chOff x="912" y="1632"/>
                <a:chExt cx="414" cy="207"/>
              </a:xfrm>
            </p:grpSpPr>
            <p:grpSp>
              <p:nvGrpSpPr>
                <p:cNvPr id="6427" name="Group 880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7025" name="Arc 881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026" name="Arc 882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430" name="Group 883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7028" name="Arc 884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029" name="Arc 885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431" name="Group 886"/>
              <p:cNvGrpSpPr>
                <a:grpSpLocks/>
              </p:cNvGrpSpPr>
              <p:nvPr/>
            </p:nvGrpSpPr>
            <p:grpSpPr bwMode="auto">
              <a:xfrm>
                <a:off x="2088" y="1281"/>
                <a:ext cx="414" cy="207"/>
                <a:chOff x="912" y="1632"/>
                <a:chExt cx="414" cy="207"/>
              </a:xfrm>
            </p:grpSpPr>
            <p:grpSp>
              <p:nvGrpSpPr>
                <p:cNvPr id="6434" name="Group 887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7032" name="Arc 888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033" name="Arc 889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437" name="Group 890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7035" name="Arc 891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036" name="Arc 892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438" name="Group 893"/>
              <p:cNvGrpSpPr>
                <a:grpSpLocks/>
              </p:cNvGrpSpPr>
              <p:nvPr/>
            </p:nvGrpSpPr>
            <p:grpSpPr bwMode="auto">
              <a:xfrm>
                <a:off x="2502" y="1281"/>
                <a:ext cx="414" cy="207"/>
                <a:chOff x="912" y="1632"/>
                <a:chExt cx="414" cy="207"/>
              </a:xfrm>
            </p:grpSpPr>
            <p:grpSp>
              <p:nvGrpSpPr>
                <p:cNvPr id="6441" name="Group 894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7039" name="Arc 895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040" name="Arc 896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444" name="Group 897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7042" name="Arc 898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043" name="Arc 899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445" name="Group 900"/>
              <p:cNvGrpSpPr>
                <a:grpSpLocks/>
              </p:cNvGrpSpPr>
              <p:nvPr/>
            </p:nvGrpSpPr>
            <p:grpSpPr bwMode="auto">
              <a:xfrm>
                <a:off x="2916" y="1266"/>
                <a:ext cx="414" cy="207"/>
                <a:chOff x="912" y="1632"/>
                <a:chExt cx="414" cy="207"/>
              </a:xfrm>
            </p:grpSpPr>
            <p:grpSp>
              <p:nvGrpSpPr>
                <p:cNvPr id="6448" name="Group 901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7046" name="Arc 902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047" name="Arc 903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451" name="Group 904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7049" name="Arc 905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050" name="Arc 906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452" name="Group 907"/>
              <p:cNvGrpSpPr>
                <a:grpSpLocks/>
              </p:cNvGrpSpPr>
              <p:nvPr/>
            </p:nvGrpSpPr>
            <p:grpSpPr bwMode="auto">
              <a:xfrm>
                <a:off x="3330" y="1266"/>
                <a:ext cx="414" cy="207"/>
                <a:chOff x="912" y="1632"/>
                <a:chExt cx="414" cy="207"/>
              </a:xfrm>
            </p:grpSpPr>
            <p:grpSp>
              <p:nvGrpSpPr>
                <p:cNvPr id="6453" name="Group 908"/>
                <p:cNvGrpSpPr>
                  <a:grpSpLocks/>
                </p:cNvGrpSpPr>
                <p:nvPr/>
              </p:nvGrpSpPr>
              <p:grpSpPr bwMode="auto">
                <a:xfrm>
                  <a:off x="912" y="1632"/>
                  <a:ext cx="207" cy="111"/>
                  <a:chOff x="912" y="1632"/>
                  <a:chExt cx="207" cy="111"/>
                </a:xfrm>
              </p:grpSpPr>
              <p:sp>
                <p:nvSpPr>
                  <p:cNvPr id="7053" name="Arc 909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054" name="Arc 910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456" name="Group 911"/>
                <p:cNvGrpSpPr>
                  <a:grpSpLocks/>
                </p:cNvGrpSpPr>
                <p:nvPr/>
              </p:nvGrpSpPr>
              <p:grpSpPr bwMode="auto">
                <a:xfrm flipV="1">
                  <a:off x="1119" y="1728"/>
                  <a:ext cx="207" cy="111"/>
                  <a:chOff x="912" y="1632"/>
                  <a:chExt cx="207" cy="111"/>
                </a:xfrm>
              </p:grpSpPr>
              <p:sp>
                <p:nvSpPr>
                  <p:cNvPr id="7056" name="Arc 912"/>
                  <p:cNvSpPr>
                    <a:spLocks/>
                  </p:cNvSpPr>
                  <p:nvPr/>
                </p:nvSpPr>
                <p:spPr bwMode="auto">
                  <a:xfrm>
                    <a:off x="1008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057" name="Arc 913"/>
                  <p:cNvSpPr>
                    <a:spLocks/>
                  </p:cNvSpPr>
                  <p:nvPr/>
                </p:nvSpPr>
                <p:spPr bwMode="auto">
                  <a:xfrm flipH="1">
                    <a:off x="912" y="1632"/>
                    <a:ext cx="111" cy="11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-1"/>
                        </a:moveTo>
                        <a:cubicBezTo>
                          <a:pt x="11929" y="-1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</p:grpSp>
      </p:grpSp>
      <p:sp>
        <p:nvSpPr>
          <p:cNvPr id="7059" name="Text Box 915"/>
          <p:cNvSpPr txBox="1">
            <a:spLocks noChangeArrowheads="1"/>
          </p:cNvSpPr>
          <p:nvPr/>
        </p:nvSpPr>
        <p:spPr bwMode="auto">
          <a:xfrm>
            <a:off x="7191375" y="1776413"/>
            <a:ext cx="46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FF8000"/>
                </a:solidFill>
                <a:latin typeface="Symbol" pitchFamily="-109" charset="2"/>
              </a:rPr>
              <a:t>r</a:t>
            </a:r>
          </a:p>
        </p:txBody>
      </p:sp>
      <p:sp>
        <p:nvSpPr>
          <p:cNvPr id="7060" name="Text Box 916"/>
          <p:cNvSpPr txBox="1">
            <a:spLocks noChangeArrowheads="1"/>
          </p:cNvSpPr>
          <p:nvPr/>
        </p:nvSpPr>
        <p:spPr bwMode="auto">
          <a:xfrm>
            <a:off x="7226300" y="1196975"/>
            <a:ext cx="46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FF8000"/>
                </a:solidFill>
                <a:latin typeface="Symbol" pitchFamily="-109" charset="2"/>
              </a:rPr>
              <a:t>p</a:t>
            </a:r>
          </a:p>
        </p:txBody>
      </p:sp>
      <p:sp>
        <p:nvSpPr>
          <p:cNvPr id="7061" name="Text Box 917"/>
          <p:cNvSpPr txBox="1">
            <a:spLocks noChangeArrowheads="1"/>
          </p:cNvSpPr>
          <p:nvPr/>
        </p:nvSpPr>
        <p:spPr bwMode="auto">
          <a:xfrm>
            <a:off x="7654925" y="1547813"/>
            <a:ext cx="46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FF8000"/>
                </a:solidFill>
                <a:latin typeface="Symbol" pitchFamily="-109" charset="2"/>
              </a:rPr>
              <a:t>p</a:t>
            </a:r>
          </a:p>
        </p:txBody>
      </p:sp>
      <p:sp>
        <p:nvSpPr>
          <p:cNvPr id="7062" name="Text Box 918"/>
          <p:cNvSpPr txBox="1">
            <a:spLocks noChangeArrowheads="1"/>
          </p:cNvSpPr>
          <p:nvPr/>
        </p:nvSpPr>
        <p:spPr bwMode="auto">
          <a:xfrm>
            <a:off x="8135938" y="1776413"/>
            <a:ext cx="46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FF8000"/>
                </a:solidFill>
                <a:latin typeface="Symbol" pitchFamily="-109" charset="2"/>
              </a:rPr>
              <a:t>p</a:t>
            </a:r>
          </a:p>
        </p:txBody>
      </p:sp>
      <p:sp>
        <p:nvSpPr>
          <p:cNvPr id="6498" name="Footer Placeholder 649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6501" name="Slide Number Placeholder 650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37A68-6CDC-BF4C-A518-F2B8A7ADE48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in </a:t>
            </a:r>
            <a:r>
              <a:rPr lang="en-US" dirty="0" err="1" smtClean="0"/>
              <a:t>Pythia</a:t>
            </a:r>
            <a:r>
              <a:rPr lang="en-US" dirty="0" smtClean="0"/>
              <a:t> 6.4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Processes included which would fall under prompt</a:t>
            </a:r>
          </a:p>
          <a:p>
            <a:pPr lvl="1"/>
            <a:r>
              <a:rPr lang="en-US" dirty="0" smtClean="0"/>
              <a:t>14: </a:t>
            </a:r>
            <a:r>
              <a:rPr lang="en-US" dirty="0" err="1" smtClean="0"/>
              <a:t>qqbar</a:t>
            </a:r>
            <a:r>
              <a:rPr lang="en-US" dirty="0" smtClean="0"/>
              <a:t>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g</a:t>
            </a:r>
            <a:r>
              <a:rPr lang="en-US" dirty="0" err="1" smtClean="0">
                <a:latin typeface="Symbol" charset="2"/>
                <a:cs typeface="Symbol" charset="2"/>
                <a:sym typeface="Wingdings"/>
              </a:rPr>
              <a:t>g</a:t>
            </a:r>
            <a:endParaRPr lang="en-US" dirty="0" smtClean="0">
              <a:latin typeface="Symbol" charset="2"/>
              <a:cs typeface="Symbol" charset="2"/>
              <a:sym typeface="Wingdings"/>
            </a:endParaRPr>
          </a:p>
          <a:p>
            <a:pPr lvl="1"/>
            <a:r>
              <a:rPr lang="en-US" dirty="0" smtClean="0"/>
              <a:t>18: </a:t>
            </a:r>
            <a:r>
              <a:rPr lang="en-US" dirty="0" err="1" smtClean="0"/>
              <a:t>qqbar</a:t>
            </a:r>
            <a:r>
              <a:rPr lang="en-US" dirty="0" smtClean="0"/>
              <a:t>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latin typeface="Symbol" charset="2"/>
                <a:cs typeface="Symbol" charset="2"/>
                <a:sym typeface="Wingdings"/>
              </a:rPr>
              <a:t>gg</a:t>
            </a:r>
            <a:r>
              <a:rPr lang="en-US" dirty="0" smtClean="0"/>
              <a:t>  (19: </a:t>
            </a:r>
            <a:r>
              <a:rPr lang="en-US" dirty="0" err="1" smtClean="0"/>
              <a:t>qqbar</a:t>
            </a:r>
            <a:r>
              <a:rPr lang="en-US" dirty="0" smtClean="0"/>
              <a:t>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</a:t>
            </a:r>
            <a:r>
              <a:rPr lang="en-US" dirty="0" smtClean="0">
                <a:latin typeface="Symbol" charset="2"/>
                <a:cs typeface="Symbol" charset="2"/>
                <a:sym typeface="Wingdings"/>
              </a:rPr>
              <a:t>g</a:t>
            </a:r>
            <a:r>
              <a:rPr lang="en-US" dirty="0" smtClean="0">
                <a:sym typeface="Wingdings"/>
              </a:rPr>
              <a:t>Z</a:t>
            </a:r>
            <a:r>
              <a:rPr lang="en-US" baseline="30000" dirty="0" smtClean="0">
                <a:sym typeface="Wingdings"/>
              </a:rPr>
              <a:t>0</a:t>
            </a:r>
            <a:r>
              <a:rPr lang="en-US" dirty="0" smtClean="0">
                <a:sym typeface="Wingdings"/>
              </a:rPr>
              <a:t>     20: </a:t>
            </a:r>
            <a:r>
              <a:rPr lang="en-US" dirty="0" err="1" smtClean="0"/>
              <a:t>qqbar</a:t>
            </a:r>
            <a:r>
              <a:rPr lang="en-US" dirty="0" smtClean="0"/>
              <a:t>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latin typeface="Symbol" charset="2"/>
                <a:cs typeface="Symbol" charset="2"/>
                <a:sym typeface="Wingdings"/>
              </a:rPr>
              <a:t>g</a:t>
            </a:r>
            <a:r>
              <a:rPr lang="en-US" dirty="0" err="1" smtClean="0">
                <a:sym typeface="Wingdings"/>
              </a:rPr>
              <a:t>W</a:t>
            </a:r>
            <a:r>
              <a:rPr lang="en-US" baseline="30000" dirty="0" smtClean="0">
                <a:sym typeface="Wingdings"/>
              </a:rPr>
              <a:t>+</a:t>
            </a:r>
            <a:r>
              <a:rPr lang="en-US" dirty="0" smtClean="0">
                <a:sym typeface="Wingdings"/>
              </a:rPr>
              <a:t> </a:t>
            </a:r>
            <a:endParaRPr lang="en-US" baseline="30000" dirty="0" smtClean="0"/>
          </a:p>
          <a:p>
            <a:pPr lvl="1"/>
            <a:r>
              <a:rPr lang="en-US" dirty="0" smtClean="0"/>
              <a:t>29: </a:t>
            </a:r>
            <a:r>
              <a:rPr lang="en-US" dirty="0" err="1" smtClean="0"/>
              <a:t>qg</a:t>
            </a:r>
            <a:r>
              <a:rPr lang="en-US" dirty="0" smtClean="0"/>
              <a:t>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q</a:t>
            </a:r>
            <a:r>
              <a:rPr lang="en-US" dirty="0" err="1" smtClean="0">
                <a:latin typeface="Symbol" charset="2"/>
                <a:cs typeface="Symbol" charset="2"/>
                <a:sym typeface="Wingdings"/>
              </a:rPr>
              <a:t>g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114: </a:t>
            </a:r>
            <a:r>
              <a:rPr lang="en-US" dirty="0" err="1" smtClean="0"/>
              <a:t>gg</a:t>
            </a:r>
            <a:r>
              <a:rPr lang="en-US" dirty="0" smtClean="0"/>
              <a:t>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latin typeface="Symbol" charset="2"/>
                <a:cs typeface="Symbol" charset="2"/>
                <a:sym typeface="Wingdings"/>
              </a:rPr>
              <a:t>gg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115: </a:t>
            </a:r>
            <a:r>
              <a:rPr lang="en-US" dirty="0" err="1" smtClean="0"/>
              <a:t>gg</a:t>
            </a:r>
            <a:r>
              <a:rPr lang="en-US" dirty="0" smtClean="0"/>
              <a:t>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g</a:t>
            </a:r>
            <a:r>
              <a:rPr lang="en-US" dirty="0" err="1" smtClean="0">
                <a:latin typeface="Symbol" charset="2"/>
                <a:cs typeface="Symbol" charset="2"/>
                <a:sym typeface="Wingdings"/>
              </a:rPr>
              <a:t>g</a:t>
            </a:r>
            <a:r>
              <a:rPr lang="en-US" dirty="0" smtClean="0"/>
              <a:t>  (106: </a:t>
            </a:r>
            <a:r>
              <a:rPr lang="en-US" dirty="0" err="1" smtClean="0"/>
              <a:t>gg</a:t>
            </a:r>
            <a:r>
              <a:rPr lang="en-US" dirty="0" smtClean="0"/>
              <a:t>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J/Psi</a:t>
            </a:r>
            <a:r>
              <a:rPr lang="en-US" dirty="0" smtClean="0">
                <a:latin typeface="Symbol" charset="2"/>
                <a:cs typeface="Symbol" charset="2"/>
                <a:sym typeface="Wingdings"/>
              </a:rPr>
              <a:t>g </a:t>
            </a:r>
            <a:r>
              <a:rPr lang="en-US" dirty="0" smtClean="0"/>
              <a:t>      116: </a:t>
            </a:r>
            <a:r>
              <a:rPr lang="en-US" dirty="0" err="1" smtClean="0"/>
              <a:t>gg</a:t>
            </a:r>
            <a:r>
              <a:rPr lang="en-US" dirty="0" smtClean="0"/>
              <a:t>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Z</a:t>
            </a:r>
            <a:r>
              <a:rPr lang="en-US" baseline="30000" dirty="0" smtClean="0">
                <a:sym typeface="Wingdings"/>
              </a:rPr>
              <a:t>0</a:t>
            </a:r>
            <a:r>
              <a:rPr lang="en-US" dirty="0" smtClean="0">
                <a:latin typeface="Symbol" charset="2"/>
                <a:cs typeface="Symbol" charset="2"/>
                <a:sym typeface="Wingdings"/>
              </a:rPr>
              <a:t>g   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initial and final internal </a:t>
            </a:r>
            <a:r>
              <a:rPr lang="en-US" dirty="0" err="1" smtClean="0"/>
              <a:t>bremsstrahlung</a:t>
            </a:r>
            <a:r>
              <a:rPr lang="en-US" dirty="0" smtClean="0"/>
              <a:t> (</a:t>
            </a:r>
            <a:r>
              <a:rPr lang="en-US" dirty="0" err="1" smtClean="0"/>
              <a:t>g</a:t>
            </a:r>
            <a:r>
              <a:rPr lang="en-US" dirty="0" smtClean="0"/>
              <a:t> and </a:t>
            </a:r>
            <a:r>
              <a:rPr lang="en-US" dirty="0" err="1" smtClean="0">
                <a:latin typeface="Symbol" charset="2"/>
                <a:cs typeface="Symbol" charset="2"/>
              </a:rPr>
              <a:t>g</a:t>
            </a:r>
            <a:r>
              <a:rPr lang="en-US" dirty="0" smtClean="0"/>
              <a:t>)</a:t>
            </a:r>
          </a:p>
          <a:p>
            <a:pPr lvl="2"/>
            <a:r>
              <a:rPr lang="en-US" dirty="0" err="1" smtClean="0"/>
              <a:t>Pythia</a:t>
            </a:r>
            <a:r>
              <a:rPr lang="en-US" dirty="0" smtClean="0"/>
              <a:t> manual section 2.2</a:t>
            </a:r>
          </a:p>
          <a:p>
            <a:pPr lvl="2"/>
            <a:endParaRPr lang="en-US" dirty="0"/>
          </a:p>
          <a:p>
            <a:pPr lvl="1"/>
            <a:r>
              <a:rPr lang="en-US" dirty="0" err="1" smtClean="0"/>
              <a:t>Pythia</a:t>
            </a:r>
            <a:r>
              <a:rPr lang="en-US" dirty="0" smtClean="0"/>
              <a:t> of course does include any type of EM and Weak decays </a:t>
            </a:r>
          </a:p>
          <a:p>
            <a:pPr lvl="1"/>
            <a:endParaRPr lang="en-US" dirty="0" smtClean="0"/>
          </a:p>
          <a:p>
            <a:pPr marL="68580" indent="0">
              <a:buNone/>
            </a:pPr>
            <a:r>
              <a:rPr lang="en-US" dirty="0" smtClean="0"/>
              <a:t>Of course </a:t>
            </a:r>
            <a:r>
              <a:rPr lang="en-US" dirty="0" err="1" smtClean="0"/>
              <a:t>pythia</a:t>
            </a:r>
            <a:r>
              <a:rPr lang="en-US" dirty="0" smtClean="0"/>
              <a:t> does not include photons through induced or QGP/Hadron Gas processes as it as no nuclear 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dirty="0" smtClean="0">
                <a:solidFill>
                  <a:srgbClr val="FF66FF"/>
                </a:solidFill>
              </a:rPr>
              <a:t>Info: </a:t>
            </a:r>
            <a:r>
              <a:rPr lang="en-US" dirty="0" smtClean="0"/>
              <a:t>in </a:t>
            </a:r>
            <a:r>
              <a:rPr lang="en-US" dirty="0" err="1" smtClean="0"/>
              <a:t>pQCD</a:t>
            </a:r>
            <a:r>
              <a:rPr lang="en-US" dirty="0" smtClean="0"/>
              <a:t> at NLO initial internal bremsstrahlung is included in the prompt photon cross section, the final </a:t>
            </a:r>
            <a:r>
              <a:rPr lang="en-US" dirty="0"/>
              <a:t>internal bremsstrahlung </a:t>
            </a:r>
            <a:r>
              <a:rPr lang="en-US" dirty="0" smtClean="0"/>
              <a:t>is counted as background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37A68-6CDC-BF4C-A518-F2B8A7ADE48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ヒラギノ丸ゴ Pro W4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Metro.thmx</Template>
  <TotalTime>5333</TotalTime>
  <Words>244</Words>
  <Application>Microsoft Macintosh PowerPoint</Application>
  <PresentationFormat>On-screen Show (4:3)</PresentationFormat>
  <Paragraphs>55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Metro</vt:lpstr>
      <vt:lpstr>What are DIRECT Photons</vt:lpstr>
      <vt:lpstr>what do we mean by “Direct”….</vt:lpstr>
      <vt:lpstr>what do we mean by “Direct”….</vt:lpstr>
      <vt:lpstr>What is in Pythia 6.4</vt:lpstr>
    </vt:vector>
  </TitlesOfParts>
  <Company>JLAB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can we do with 200GeV polarized pp in 2011</dc:title>
  <dc:creator>elke-caroline aschenauer</dc:creator>
  <cp:lastModifiedBy>elke-caroline aschenauer</cp:lastModifiedBy>
  <cp:revision>86</cp:revision>
  <cp:lastPrinted>2010-04-22T12:46:06Z</cp:lastPrinted>
  <dcterms:created xsi:type="dcterms:W3CDTF">2010-05-16T15:34:34Z</dcterms:created>
  <dcterms:modified xsi:type="dcterms:W3CDTF">2014-01-11T21:21:52Z</dcterms:modified>
</cp:coreProperties>
</file>