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CCFF"/>
    <a:srgbClr val="FFFCC1"/>
    <a:srgbClr val="FFFF66"/>
    <a:srgbClr val="80FF00"/>
    <a:srgbClr val="FF66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096" y="-600"/>
      </p:cViewPr>
      <p:guideLst>
        <p:guide orient="horz" pos="2160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F94E1-F114-6A44-97AB-483D51EAA8CD}" type="datetimeFigureOut">
              <a:rPr lang="en-US" smtClean="0"/>
              <a:pPr/>
              <a:t>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E7ECC-CBA3-4845-9579-E6587E566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764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7F3EA-3C25-F547-BF2D-324B0C4B32B8}" type="datetimeFigureOut">
              <a:rPr lang="en-US" smtClean="0"/>
              <a:pPr/>
              <a:t>1/11/14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6D76A-D2C9-F441-A00A-6D9C956C84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06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6F56-F00D-3C45-9DD5-5D0AD92888FB}" type="datetime1">
              <a:rPr lang="en-US" smtClean="0"/>
              <a:t>1/11/14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C652-A623-41D2-B0ED-8F1D21718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36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tx1">
              <a:lumMod val="6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6" name="Picture 15" descr="bn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2920" y="6432955"/>
            <a:ext cx="1005840" cy="368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0E06-ACC3-5B4A-9A12-F5435E56B942}" type="datetime1">
              <a:rPr lang="en-US" smtClean="0"/>
              <a:t>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6099" y="211139"/>
            <a:ext cx="787399" cy="6142036"/>
          </a:xfrm>
        </p:spPr>
        <p:txBody>
          <a:bodyPr vert="eaVert" anchor="ctr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223839"/>
            <a:ext cx="7772399" cy="612933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2074" y="6416675"/>
            <a:ext cx="1113019" cy="365125"/>
          </a:xfrm>
        </p:spPr>
        <p:txBody>
          <a:bodyPr/>
          <a:lstStyle/>
          <a:p>
            <a:fld id="{476D48A6-81F6-3445-9E96-FC577DC4E134}" type="datetime1">
              <a:rPr lang="en-US" smtClean="0"/>
              <a:t>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1371" y="6416675"/>
            <a:ext cx="4521842" cy="365125"/>
          </a:xfrm>
        </p:spPr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75BD-5A63-504B-9B6D-C6146F1144D8}" type="datetime1">
              <a:rPr lang="en-US" smtClean="0"/>
              <a:t>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F564-F265-7042-AC7D-8F27130839C9}" type="datetime1">
              <a:rPr lang="en-US" smtClean="0"/>
              <a:t>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07264"/>
            <a:ext cx="8229600" cy="622774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830039"/>
            <a:ext cx="4038600" cy="5466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830039"/>
            <a:ext cx="4038600" cy="54664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3197-3C8D-2C49-AC5F-A72E19982CE1}" type="datetime1">
              <a:rPr lang="en-US" smtClean="0"/>
              <a:t>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bn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843" y="6423835"/>
            <a:ext cx="1005840" cy="368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280" y="133990"/>
            <a:ext cx="7772400" cy="53417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510" y="818630"/>
            <a:ext cx="4363878" cy="639762"/>
          </a:xfrm>
        </p:spPr>
        <p:txBody>
          <a:bodyPr anchor="ctr">
            <a:noAutofit/>
          </a:bodyPr>
          <a:lstStyle>
            <a:lvl1pPr marL="73152" indent="0" algn="l">
              <a:buNone/>
              <a:defRPr sz="2000" b="1">
                <a:solidFill>
                  <a:srgbClr val="FF66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97400" y="818630"/>
            <a:ext cx="4470400" cy="639762"/>
          </a:xfrm>
        </p:spPr>
        <p:txBody>
          <a:bodyPr anchor="ctr">
            <a:noAutofit/>
          </a:bodyPr>
          <a:lstStyle>
            <a:lvl1pPr marL="73152" indent="0">
              <a:buNone/>
              <a:defRPr sz="2000" b="1">
                <a:solidFill>
                  <a:srgbClr val="FF66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33510" y="1458392"/>
            <a:ext cx="4363878" cy="495999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9625" y="1458392"/>
            <a:ext cx="4422775" cy="49599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F4B1-AD04-FC45-AF16-B22F22409AEA}" type="datetime1">
              <a:rPr lang="en-US" smtClean="0"/>
              <a:t>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23" name="Picture 22" descr="bn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843" y="6423835"/>
            <a:ext cx="1005840" cy="368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07432"/>
            <a:ext cx="7772400" cy="609264"/>
          </a:xfrm>
        </p:spPr>
        <p:txBody>
          <a:bodyPr/>
          <a:lstStyle>
            <a:lvl1pPr>
              <a:defRPr sz="3200" cap="none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FEC5-D66E-874D-B582-23CB7CDB91A1}" type="datetime1">
              <a:rPr lang="en-US" smtClean="0"/>
              <a:t>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4B5D-437E-154F-A245-33F6A47D2A9A}" type="datetime1">
              <a:rPr lang="en-US" smtClean="0"/>
              <a:t>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bn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843" y="6423835"/>
            <a:ext cx="1005840" cy="368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1450"/>
            <a:ext cx="8229600" cy="713178"/>
          </a:xfrm>
        </p:spPr>
        <p:txBody>
          <a:bodyPr anchor="ctr"/>
          <a:lstStyle>
            <a:lvl1pPr algn="r">
              <a:buNone/>
              <a:defRPr sz="3200" b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06400" y="986227"/>
            <a:ext cx="2794000" cy="5430447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986228"/>
            <a:ext cx="5486400" cy="54304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EF2-05BE-8549-8263-B20D704DB803}" type="datetime1">
              <a:rPr lang="en-US" smtClean="0"/>
              <a:t>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FBFFCDDA-358A-ED41-8829-B5B24518C45F}" type="datetime1">
              <a:rPr lang="en-US" smtClean="0"/>
              <a:t>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4E37A68-6CDC-BF4C-A518-F2B8A7ADE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rgbClr val="CC66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tx1">
              <a:lumMod val="8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rgbClr val="CC66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CC66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28443" y="128374"/>
            <a:ext cx="8739357" cy="534173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55278" y="699537"/>
            <a:ext cx="8712522" cy="56917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15283" y="6416675"/>
            <a:ext cx="86981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fld id="{3FC02D53-1DE4-F646-A640-63A186FA5776}" type="datetime1">
              <a:rPr lang="en-US" smtClean="0"/>
              <a:t>1/11/14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531371" y="6416675"/>
            <a:ext cx="4535354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 b="1" i="0">
                <a:solidFill>
                  <a:srgbClr val="CC66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rgbClr val="CC66FF"/>
                </a:solidFill>
                <a:latin typeface="Comic Sans MS"/>
                <a:cs typeface="Comic Sans MS"/>
              </a:defRPr>
            </a:lvl1pPr>
          </a:lstStyle>
          <a:p>
            <a:fld id="{74E37A68-6CDC-BF4C-A518-F2B8A7ADE4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bnl-log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2843" y="6423835"/>
            <a:ext cx="1005840" cy="3683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dt="0"/>
  <p:txStyles>
    <p:titleStyle>
      <a:lvl1pPr algn="r" rtl="0" eaLnBrk="1" latinLnBrk="0" hangingPunct="1">
        <a:spcBef>
          <a:spcPct val="0"/>
        </a:spcBef>
        <a:buNone/>
        <a:defRPr kumimoji="0" sz="3200" b="1" kern="1200" spc="-100" baseline="0">
          <a:solidFill>
            <a:srgbClr val="CC66FF"/>
          </a:solidFill>
          <a:latin typeface="Comic Sans MS"/>
          <a:ea typeface="+mj-ea"/>
          <a:cs typeface="Comic Sans M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rgbClr val="CC66FF"/>
        </a:buClr>
        <a:buSzPct val="95000"/>
        <a:buFont typeface="Wingdings" charset="2"/>
        <a:buChar char="q"/>
        <a:defRPr kumimoji="0" sz="2000" b="1" i="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0664" indent="-285750" algn="l" rtl="0" eaLnBrk="1" latinLnBrk="0" hangingPunct="1">
        <a:spcBef>
          <a:spcPct val="20000"/>
        </a:spcBef>
        <a:buClr>
          <a:srgbClr val="CC66FF"/>
        </a:buClr>
        <a:buSzPct val="90000"/>
        <a:buFont typeface="Wingdings" charset="2"/>
        <a:buChar char="u"/>
        <a:defRPr kumimoji="0" sz="1800" b="1" i="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996696" indent="-228600" algn="l" rtl="0" eaLnBrk="1" latinLnBrk="0" hangingPunct="1">
        <a:spcBef>
          <a:spcPct val="20000"/>
        </a:spcBef>
        <a:buClr>
          <a:srgbClr val="CC66FF"/>
        </a:buClr>
        <a:buSzPct val="150000"/>
        <a:buFont typeface="Wingdings" charset="2"/>
        <a:buChar char="§"/>
        <a:defRPr kumimoji="0" sz="1600" b="1" i="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261872" indent="-228600" algn="l" rtl="0" eaLnBrk="1" latinLnBrk="0" hangingPunct="1">
        <a:spcBef>
          <a:spcPct val="20000"/>
        </a:spcBef>
        <a:buClr>
          <a:srgbClr val="CC66FF"/>
        </a:buClr>
        <a:buFont typeface="Wingdings" charset="2"/>
        <a:buChar char="²"/>
        <a:defRPr kumimoji="0" sz="1400" b="1" i="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1481328" indent="-210312" algn="l" rtl="0" eaLnBrk="1" latinLnBrk="0" hangingPunct="1">
        <a:spcBef>
          <a:spcPct val="20000"/>
        </a:spcBef>
        <a:buClr>
          <a:srgbClr val="CC66FF"/>
        </a:buClr>
        <a:buFont typeface="Wingdings" charset="2"/>
        <a:buChar char="ü"/>
        <a:defRPr kumimoji="0" sz="1200" b="1" i="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DIRECT Photons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</a:t>
            </a:r>
            <a:r>
              <a:rPr lang="en-US" dirty="0"/>
              <a:t>mean by “Direct”….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3375" y="1884363"/>
            <a:ext cx="1287463" cy="571500"/>
            <a:chOff x="1790" y="1563"/>
            <a:chExt cx="1675" cy="744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1911" y="1563"/>
              <a:ext cx="391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 rot="-1587761">
              <a:off x="1790" y="2053"/>
              <a:ext cx="553" cy="112"/>
              <a:chOff x="1608" y="2049"/>
              <a:chExt cx="2934" cy="429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820" y="2064"/>
                <a:ext cx="510" cy="384"/>
                <a:chOff x="2820" y="2064"/>
                <a:chExt cx="510" cy="384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52" name="Arc 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53" name="Arc 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55" name="Arc 1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56" name="Arc 1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2517" y="2079"/>
                <a:ext cx="510" cy="384"/>
                <a:chOff x="2820" y="2064"/>
                <a:chExt cx="510" cy="384"/>
              </a:xfrm>
            </p:grpSpPr>
            <p:grpSp>
              <p:nvGrpSpPr>
                <p:cNvPr id="8" name="Group 14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59" name="Arc 1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60" name="Arc 1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62" name="Arc 1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63" name="Arc 1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20"/>
              <p:cNvGrpSpPr>
                <a:grpSpLocks/>
              </p:cNvGrpSpPr>
              <p:nvPr/>
            </p:nvGrpSpPr>
            <p:grpSpPr bwMode="auto">
              <a:xfrm>
                <a:off x="2214" y="2079"/>
                <a:ext cx="510" cy="384"/>
                <a:chOff x="2820" y="2064"/>
                <a:chExt cx="510" cy="384"/>
              </a:xfrm>
            </p:grpSpPr>
            <p:grpSp>
              <p:nvGrpSpPr>
                <p:cNvPr id="11" name="Group 21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66" name="Arc 2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67" name="Arc 2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24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69" name="Arc 2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70" name="Arc 2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" name="Group 27"/>
              <p:cNvGrpSpPr>
                <a:grpSpLocks/>
              </p:cNvGrpSpPr>
              <p:nvPr/>
            </p:nvGrpSpPr>
            <p:grpSpPr bwMode="auto">
              <a:xfrm>
                <a:off x="1911" y="2094"/>
                <a:ext cx="510" cy="384"/>
                <a:chOff x="2820" y="2064"/>
                <a:chExt cx="510" cy="384"/>
              </a:xfrm>
            </p:grpSpPr>
            <p:grpSp>
              <p:nvGrpSpPr>
                <p:cNvPr id="14" name="Group 28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73" name="Arc 2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74" name="Arc 3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31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76" name="Arc 3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77" name="Arc 3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" name="Group 34"/>
              <p:cNvGrpSpPr>
                <a:grpSpLocks/>
              </p:cNvGrpSpPr>
              <p:nvPr/>
            </p:nvGrpSpPr>
            <p:grpSpPr bwMode="auto">
              <a:xfrm>
                <a:off x="4032" y="2049"/>
                <a:ext cx="510" cy="384"/>
                <a:chOff x="2820" y="2064"/>
                <a:chExt cx="510" cy="384"/>
              </a:xfrm>
            </p:grpSpPr>
            <p:grpSp>
              <p:nvGrpSpPr>
                <p:cNvPr id="17" name="Group 35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80" name="Arc 3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1" name="Arc 3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38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83" name="Arc 3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4" name="Arc 4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9" name="Group 41"/>
              <p:cNvGrpSpPr>
                <a:grpSpLocks/>
              </p:cNvGrpSpPr>
              <p:nvPr/>
            </p:nvGrpSpPr>
            <p:grpSpPr bwMode="auto">
              <a:xfrm>
                <a:off x="3729" y="2064"/>
                <a:ext cx="510" cy="384"/>
                <a:chOff x="2820" y="2064"/>
                <a:chExt cx="510" cy="384"/>
              </a:xfrm>
            </p:grpSpPr>
            <p:grpSp>
              <p:nvGrpSpPr>
                <p:cNvPr id="20" name="Group 42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87" name="Arc 4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8" name="Arc 4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45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90" name="Arc 4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91" name="Arc 4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" name="Group 48"/>
              <p:cNvGrpSpPr>
                <a:grpSpLocks/>
              </p:cNvGrpSpPr>
              <p:nvPr/>
            </p:nvGrpSpPr>
            <p:grpSpPr bwMode="auto">
              <a:xfrm>
                <a:off x="3426" y="2064"/>
                <a:ext cx="510" cy="384"/>
                <a:chOff x="2820" y="2064"/>
                <a:chExt cx="510" cy="384"/>
              </a:xfrm>
            </p:grpSpPr>
            <p:grpSp>
              <p:nvGrpSpPr>
                <p:cNvPr id="23" name="Group 49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94" name="Arc 5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95" name="Arc 5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52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97" name="Arc 5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98" name="Arc 5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" name="Group 55"/>
              <p:cNvGrpSpPr>
                <a:grpSpLocks/>
              </p:cNvGrpSpPr>
              <p:nvPr/>
            </p:nvGrpSpPr>
            <p:grpSpPr bwMode="auto">
              <a:xfrm>
                <a:off x="3123" y="2079"/>
                <a:ext cx="510" cy="384"/>
                <a:chOff x="2820" y="2064"/>
                <a:chExt cx="510" cy="384"/>
              </a:xfrm>
            </p:grpSpPr>
            <p:grpSp>
              <p:nvGrpSpPr>
                <p:cNvPr id="26" name="Group 56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201" name="Arc 5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02" name="Arc 5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" name="Group 59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204" name="Arc 6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05" name="Arc 6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8" name="Group 62"/>
              <p:cNvGrpSpPr>
                <a:grpSpLocks/>
              </p:cNvGrpSpPr>
              <p:nvPr/>
            </p:nvGrpSpPr>
            <p:grpSpPr bwMode="auto">
              <a:xfrm flipV="1">
                <a:off x="1608" y="2205"/>
                <a:ext cx="510" cy="273"/>
                <a:chOff x="912" y="1632"/>
                <a:chExt cx="207" cy="111"/>
              </a:xfrm>
            </p:grpSpPr>
            <p:sp>
              <p:nvSpPr>
                <p:cNvPr id="6207" name="Arc 6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08" name="Arc 6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2302" y="1960"/>
              <a:ext cx="6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>
              <a:off x="2908" y="1965"/>
              <a:ext cx="414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67"/>
            <p:cNvGrpSpPr>
              <a:grpSpLocks/>
            </p:cNvGrpSpPr>
            <p:nvPr/>
          </p:nvGrpSpPr>
          <p:grpSpPr bwMode="auto">
            <a:xfrm rot="-1599745">
              <a:off x="2875" y="1783"/>
              <a:ext cx="590" cy="63"/>
              <a:chOff x="432" y="1266"/>
              <a:chExt cx="3312" cy="252"/>
            </a:xfrm>
          </p:grpSpPr>
          <p:grpSp>
            <p:nvGrpSpPr>
              <p:cNvPr id="30" name="Group 68"/>
              <p:cNvGrpSpPr>
                <a:grpSpLocks/>
              </p:cNvGrpSpPr>
              <p:nvPr/>
            </p:nvGrpSpPr>
            <p:grpSpPr bwMode="auto">
              <a:xfrm>
                <a:off x="432" y="1311"/>
                <a:ext cx="414" cy="207"/>
                <a:chOff x="912" y="1632"/>
                <a:chExt cx="414" cy="207"/>
              </a:xfrm>
            </p:grpSpPr>
            <p:grpSp>
              <p:nvGrpSpPr>
                <p:cNvPr id="31" name="Group 69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14" name="Arc 7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15" name="Arc 7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24" name="Group 72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17" name="Arc 7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18" name="Arc 7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27" name="Group 75"/>
              <p:cNvGrpSpPr>
                <a:grpSpLocks/>
              </p:cNvGrpSpPr>
              <p:nvPr/>
            </p:nvGrpSpPr>
            <p:grpSpPr bwMode="auto">
              <a:xfrm>
                <a:off x="846" y="1311"/>
                <a:ext cx="414" cy="207"/>
                <a:chOff x="912" y="1632"/>
                <a:chExt cx="414" cy="207"/>
              </a:xfrm>
            </p:grpSpPr>
            <p:grpSp>
              <p:nvGrpSpPr>
                <p:cNvPr id="6630" name="Group 76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21" name="Arc 7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22" name="Arc 7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33" name="Group 79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24" name="Arc 8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25" name="Arc 8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34" name="Group 82"/>
              <p:cNvGrpSpPr>
                <a:grpSpLocks/>
              </p:cNvGrpSpPr>
              <p:nvPr/>
            </p:nvGrpSpPr>
            <p:grpSpPr bwMode="auto">
              <a:xfrm>
                <a:off x="1260" y="1296"/>
                <a:ext cx="414" cy="207"/>
                <a:chOff x="912" y="1632"/>
                <a:chExt cx="414" cy="207"/>
              </a:xfrm>
            </p:grpSpPr>
            <p:grpSp>
              <p:nvGrpSpPr>
                <p:cNvPr id="6635" name="Group 83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28" name="Arc 8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29" name="Arc 8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38" name="Group 86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31" name="Arc 8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32" name="Arc 8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41" name="Group 89"/>
              <p:cNvGrpSpPr>
                <a:grpSpLocks/>
              </p:cNvGrpSpPr>
              <p:nvPr/>
            </p:nvGrpSpPr>
            <p:grpSpPr bwMode="auto">
              <a:xfrm>
                <a:off x="1674" y="1296"/>
                <a:ext cx="414" cy="207"/>
                <a:chOff x="912" y="1632"/>
                <a:chExt cx="414" cy="207"/>
              </a:xfrm>
            </p:grpSpPr>
            <p:grpSp>
              <p:nvGrpSpPr>
                <p:cNvPr id="6642" name="Group 90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35" name="Arc 9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36" name="Arc 9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45" name="Group 93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38" name="Arc 9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39" name="Arc 9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48" name="Group 96"/>
              <p:cNvGrpSpPr>
                <a:grpSpLocks/>
              </p:cNvGrpSpPr>
              <p:nvPr/>
            </p:nvGrpSpPr>
            <p:grpSpPr bwMode="auto">
              <a:xfrm>
                <a:off x="2088" y="1281"/>
                <a:ext cx="414" cy="207"/>
                <a:chOff x="912" y="1632"/>
                <a:chExt cx="414" cy="207"/>
              </a:xfrm>
            </p:grpSpPr>
            <p:grpSp>
              <p:nvGrpSpPr>
                <p:cNvPr id="6649" name="Group 97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42" name="Arc 9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43" name="Arc 9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52" name="Group 100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45" name="Arc 10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46" name="Arc 10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55" name="Group 103"/>
              <p:cNvGrpSpPr>
                <a:grpSpLocks/>
              </p:cNvGrpSpPr>
              <p:nvPr/>
            </p:nvGrpSpPr>
            <p:grpSpPr bwMode="auto">
              <a:xfrm>
                <a:off x="2502" y="1281"/>
                <a:ext cx="414" cy="207"/>
                <a:chOff x="912" y="1632"/>
                <a:chExt cx="414" cy="207"/>
              </a:xfrm>
            </p:grpSpPr>
            <p:grpSp>
              <p:nvGrpSpPr>
                <p:cNvPr id="6656" name="Group 104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49" name="Arc 10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50" name="Arc 10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59" name="Group 107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52" name="Arc 10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53" name="Arc 10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62" name="Group 110"/>
              <p:cNvGrpSpPr>
                <a:grpSpLocks/>
              </p:cNvGrpSpPr>
              <p:nvPr/>
            </p:nvGrpSpPr>
            <p:grpSpPr bwMode="auto">
              <a:xfrm>
                <a:off x="2916" y="1266"/>
                <a:ext cx="414" cy="207"/>
                <a:chOff x="912" y="1632"/>
                <a:chExt cx="414" cy="207"/>
              </a:xfrm>
            </p:grpSpPr>
            <p:grpSp>
              <p:nvGrpSpPr>
                <p:cNvPr id="6663" name="Group 111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56" name="Arc 11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57" name="Arc 11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66" name="Group 114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59" name="Arc 11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60" name="Arc 11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69" name="Group 117"/>
              <p:cNvGrpSpPr>
                <a:grpSpLocks/>
              </p:cNvGrpSpPr>
              <p:nvPr/>
            </p:nvGrpSpPr>
            <p:grpSpPr bwMode="auto">
              <a:xfrm>
                <a:off x="3330" y="1266"/>
                <a:ext cx="414" cy="207"/>
                <a:chOff x="912" y="1632"/>
                <a:chExt cx="414" cy="207"/>
              </a:xfrm>
            </p:grpSpPr>
            <p:grpSp>
              <p:nvGrpSpPr>
                <p:cNvPr id="6670" name="Group 118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63" name="Arc 11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64" name="Arc 12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73" name="Group 121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66" name="Arc 12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67" name="Arc 12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676" name="Group 124"/>
          <p:cNvGrpSpPr>
            <a:grpSpLocks/>
          </p:cNvGrpSpPr>
          <p:nvPr/>
        </p:nvGrpSpPr>
        <p:grpSpPr bwMode="auto">
          <a:xfrm>
            <a:off x="520700" y="2713038"/>
            <a:ext cx="892175" cy="862012"/>
            <a:chOff x="1807" y="1656"/>
            <a:chExt cx="988" cy="955"/>
          </a:xfrm>
        </p:grpSpPr>
        <p:sp>
          <p:nvSpPr>
            <p:cNvPr id="6269" name="Line 125"/>
            <p:cNvSpPr>
              <a:spLocks noChangeShapeType="1"/>
            </p:cNvSpPr>
            <p:nvPr/>
          </p:nvSpPr>
          <p:spPr bwMode="auto">
            <a:xfrm>
              <a:off x="1807" y="1656"/>
              <a:ext cx="443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0" name="Line 126"/>
            <p:cNvSpPr>
              <a:spLocks noChangeShapeType="1"/>
            </p:cNvSpPr>
            <p:nvPr/>
          </p:nvSpPr>
          <p:spPr bwMode="auto">
            <a:xfrm>
              <a:off x="2250" y="1904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1" name="Line 127"/>
            <p:cNvSpPr>
              <a:spLocks noChangeShapeType="1"/>
            </p:cNvSpPr>
            <p:nvPr/>
          </p:nvSpPr>
          <p:spPr bwMode="auto">
            <a:xfrm flipH="1">
              <a:off x="1881" y="2381"/>
              <a:ext cx="369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677" name="Group 128"/>
            <p:cNvGrpSpPr>
              <a:grpSpLocks/>
            </p:cNvGrpSpPr>
            <p:nvPr/>
          </p:nvGrpSpPr>
          <p:grpSpPr bwMode="auto">
            <a:xfrm rot="-1763102">
              <a:off x="2221" y="1758"/>
              <a:ext cx="537" cy="41"/>
              <a:chOff x="432" y="1266"/>
              <a:chExt cx="3312" cy="252"/>
            </a:xfrm>
          </p:grpSpPr>
          <p:grpSp>
            <p:nvGrpSpPr>
              <p:cNvPr id="6680" name="Group 129"/>
              <p:cNvGrpSpPr>
                <a:grpSpLocks/>
              </p:cNvGrpSpPr>
              <p:nvPr/>
            </p:nvGrpSpPr>
            <p:grpSpPr bwMode="auto">
              <a:xfrm>
                <a:off x="432" y="1311"/>
                <a:ext cx="414" cy="207"/>
                <a:chOff x="912" y="1632"/>
                <a:chExt cx="414" cy="207"/>
              </a:xfrm>
            </p:grpSpPr>
            <p:grpSp>
              <p:nvGrpSpPr>
                <p:cNvPr id="6683" name="Group 130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75" name="Arc 13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76" name="Arc 13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84" name="Group 133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78" name="Arc 13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79" name="Arc 13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87" name="Group 136"/>
              <p:cNvGrpSpPr>
                <a:grpSpLocks/>
              </p:cNvGrpSpPr>
              <p:nvPr/>
            </p:nvGrpSpPr>
            <p:grpSpPr bwMode="auto">
              <a:xfrm>
                <a:off x="846" y="1311"/>
                <a:ext cx="414" cy="207"/>
                <a:chOff x="912" y="1632"/>
                <a:chExt cx="414" cy="207"/>
              </a:xfrm>
            </p:grpSpPr>
            <p:grpSp>
              <p:nvGrpSpPr>
                <p:cNvPr id="6690" name="Group 137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82" name="Arc 13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83" name="Arc 13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94" name="Group 140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85" name="Arc 14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86" name="Arc 14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95" name="Group 143"/>
              <p:cNvGrpSpPr>
                <a:grpSpLocks/>
              </p:cNvGrpSpPr>
              <p:nvPr/>
            </p:nvGrpSpPr>
            <p:grpSpPr bwMode="auto">
              <a:xfrm>
                <a:off x="1260" y="1296"/>
                <a:ext cx="414" cy="207"/>
                <a:chOff x="912" y="1632"/>
                <a:chExt cx="414" cy="207"/>
              </a:xfrm>
            </p:grpSpPr>
            <p:grpSp>
              <p:nvGrpSpPr>
                <p:cNvPr id="6696" name="Group 144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89" name="Arc 14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90" name="Arc 14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97" name="Group 147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92" name="Arc 14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93" name="Arc 14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98" name="Group 150"/>
              <p:cNvGrpSpPr>
                <a:grpSpLocks/>
              </p:cNvGrpSpPr>
              <p:nvPr/>
            </p:nvGrpSpPr>
            <p:grpSpPr bwMode="auto">
              <a:xfrm>
                <a:off x="1674" y="1296"/>
                <a:ext cx="414" cy="207"/>
                <a:chOff x="912" y="1632"/>
                <a:chExt cx="414" cy="207"/>
              </a:xfrm>
            </p:grpSpPr>
            <p:grpSp>
              <p:nvGrpSpPr>
                <p:cNvPr id="6699" name="Group 151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96" name="Arc 15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97" name="Arc 15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00" name="Group 154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99" name="Arc 15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00" name="Arc 15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01" name="Group 157"/>
              <p:cNvGrpSpPr>
                <a:grpSpLocks/>
              </p:cNvGrpSpPr>
              <p:nvPr/>
            </p:nvGrpSpPr>
            <p:grpSpPr bwMode="auto">
              <a:xfrm>
                <a:off x="2088" y="1281"/>
                <a:ext cx="414" cy="207"/>
                <a:chOff x="912" y="1632"/>
                <a:chExt cx="414" cy="207"/>
              </a:xfrm>
            </p:grpSpPr>
            <p:grpSp>
              <p:nvGrpSpPr>
                <p:cNvPr id="6702" name="Group 158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03" name="Arc 15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04" name="Arc 16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03" name="Group 161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306" name="Arc 16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07" name="Arc 16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04" name="Group 164"/>
              <p:cNvGrpSpPr>
                <a:grpSpLocks/>
              </p:cNvGrpSpPr>
              <p:nvPr/>
            </p:nvGrpSpPr>
            <p:grpSpPr bwMode="auto">
              <a:xfrm>
                <a:off x="2502" y="1281"/>
                <a:ext cx="414" cy="207"/>
                <a:chOff x="912" y="1632"/>
                <a:chExt cx="414" cy="207"/>
              </a:xfrm>
            </p:grpSpPr>
            <p:grpSp>
              <p:nvGrpSpPr>
                <p:cNvPr id="6705" name="Group 165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10" name="Arc 16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11" name="Arc 16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06" name="Group 168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313" name="Arc 16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14" name="Arc 17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07" name="Group 171"/>
              <p:cNvGrpSpPr>
                <a:grpSpLocks/>
              </p:cNvGrpSpPr>
              <p:nvPr/>
            </p:nvGrpSpPr>
            <p:grpSpPr bwMode="auto">
              <a:xfrm>
                <a:off x="2916" y="1266"/>
                <a:ext cx="414" cy="207"/>
                <a:chOff x="912" y="1632"/>
                <a:chExt cx="414" cy="207"/>
              </a:xfrm>
            </p:grpSpPr>
            <p:grpSp>
              <p:nvGrpSpPr>
                <p:cNvPr id="6708" name="Group 172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17" name="Arc 17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18" name="Arc 17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09" name="Group 175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320" name="Arc 17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21" name="Arc 17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10" name="Group 178"/>
              <p:cNvGrpSpPr>
                <a:grpSpLocks/>
              </p:cNvGrpSpPr>
              <p:nvPr/>
            </p:nvGrpSpPr>
            <p:grpSpPr bwMode="auto">
              <a:xfrm>
                <a:off x="3330" y="1266"/>
                <a:ext cx="414" cy="207"/>
                <a:chOff x="912" y="1632"/>
                <a:chExt cx="414" cy="207"/>
              </a:xfrm>
            </p:grpSpPr>
            <p:grpSp>
              <p:nvGrpSpPr>
                <p:cNvPr id="6711" name="Group 179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24" name="Arc 18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25" name="Arc 18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12" name="Group 182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327" name="Arc 18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28" name="Arc 18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6713" name="Group 185"/>
            <p:cNvGrpSpPr>
              <a:grpSpLocks/>
            </p:cNvGrpSpPr>
            <p:nvPr/>
          </p:nvGrpSpPr>
          <p:grpSpPr bwMode="auto">
            <a:xfrm rot="1880969">
              <a:off x="2209" y="2476"/>
              <a:ext cx="586" cy="86"/>
              <a:chOff x="1608" y="2049"/>
              <a:chExt cx="2934" cy="429"/>
            </a:xfrm>
          </p:grpSpPr>
          <p:grpSp>
            <p:nvGrpSpPr>
              <p:cNvPr id="6714" name="Group 186"/>
              <p:cNvGrpSpPr>
                <a:grpSpLocks/>
              </p:cNvGrpSpPr>
              <p:nvPr/>
            </p:nvGrpSpPr>
            <p:grpSpPr bwMode="auto">
              <a:xfrm>
                <a:off x="2820" y="2064"/>
                <a:ext cx="510" cy="384"/>
                <a:chOff x="2820" y="2064"/>
                <a:chExt cx="510" cy="384"/>
              </a:xfrm>
            </p:grpSpPr>
            <p:grpSp>
              <p:nvGrpSpPr>
                <p:cNvPr id="6715" name="Group 187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32" name="Arc 18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33" name="Arc 18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16" name="Group 190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35" name="Arc 19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36" name="Arc 19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17" name="Group 193"/>
              <p:cNvGrpSpPr>
                <a:grpSpLocks/>
              </p:cNvGrpSpPr>
              <p:nvPr/>
            </p:nvGrpSpPr>
            <p:grpSpPr bwMode="auto">
              <a:xfrm>
                <a:off x="2517" y="2079"/>
                <a:ext cx="510" cy="384"/>
                <a:chOff x="2820" y="2064"/>
                <a:chExt cx="510" cy="384"/>
              </a:xfrm>
            </p:grpSpPr>
            <p:grpSp>
              <p:nvGrpSpPr>
                <p:cNvPr id="6718" name="Group 194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39" name="Arc 19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40" name="Arc 19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19" name="Group 197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42" name="Arc 19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43" name="Arc 19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52" name="Group 200"/>
              <p:cNvGrpSpPr>
                <a:grpSpLocks/>
              </p:cNvGrpSpPr>
              <p:nvPr/>
            </p:nvGrpSpPr>
            <p:grpSpPr bwMode="auto">
              <a:xfrm>
                <a:off x="2214" y="2079"/>
                <a:ext cx="510" cy="384"/>
                <a:chOff x="2820" y="2064"/>
                <a:chExt cx="510" cy="384"/>
              </a:xfrm>
            </p:grpSpPr>
            <p:grpSp>
              <p:nvGrpSpPr>
                <p:cNvPr id="6753" name="Group 201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46" name="Arc 20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47" name="Arc 20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56" name="Group 204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49" name="Arc 20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50" name="Arc 20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59" name="Group 207"/>
              <p:cNvGrpSpPr>
                <a:grpSpLocks/>
              </p:cNvGrpSpPr>
              <p:nvPr/>
            </p:nvGrpSpPr>
            <p:grpSpPr bwMode="auto">
              <a:xfrm>
                <a:off x="1911" y="2094"/>
                <a:ext cx="510" cy="384"/>
                <a:chOff x="2820" y="2064"/>
                <a:chExt cx="510" cy="384"/>
              </a:xfrm>
            </p:grpSpPr>
            <p:grpSp>
              <p:nvGrpSpPr>
                <p:cNvPr id="6760" name="Group 208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53" name="Arc 20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54" name="Arc 21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63" name="Group 211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56" name="Arc 21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57" name="Arc 21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66" name="Group 214"/>
              <p:cNvGrpSpPr>
                <a:grpSpLocks/>
              </p:cNvGrpSpPr>
              <p:nvPr/>
            </p:nvGrpSpPr>
            <p:grpSpPr bwMode="auto">
              <a:xfrm>
                <a:off x="4032" y="2049"/>
                <a:ext cx="510" cy="384"/>
                <a:chOff x="2820" y="2064"/>
                <a:chExt cx="510" cy="384"/>
              </a:xfrm>
            </p:grpSpPr>
            <p:grpSp>
              <p:nvGrpSpPr>
                <p:cNvPr id="6767" name="Group 215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60" name="Arc 21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61" name="Arc 21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70" name="Group 218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63" name="Arc 21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64" name="Arc 22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73" name="Group 221"/>
              <p:cNvGrpSpPr>
                <a:grpSpLocks/>
              </p:cNvGrpSpPr>
              <p:nvPr/>
            </p:nvGrpSpPr>
            <p:grpSpPr bwMode="auto">
              <a:xfrm>
                <a:off x="3729" y="2064"/>
                <a:ext cx="510" cy="384"/>
                <a:chOff x="2820" y="2064"/>
                <a:chExt cx="510" cy="384"/>
              </a:xfrm>
            </p:grpSpPr>
            <p:grpSp>
              <p:nvGrpSpPr>
                <p:cNvPr id="6774" name="Group 222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67" name="Arc 22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68" name="Arc 22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77" name="Group 225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70" name="Arc 22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71" name="Arc 22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80" name="Group 228"/>
              <p:cNvGrpSpPr>
                <a:grpSpLocks/>
              </p:cNvGrpSpPr>
              <p:nvPr/>
            </p:nvGrpSpPr>
            <p:grpSpPr bwMode="auto">
              <a:xfrm>
                <a:off x="3426" y="2064"/>
                <a:ext cx="510" cy="384"/>
                <a:chOff x="2820" y="2064"/>
                <a:chExt cx="510" cy="384"/>
              </a:xfrm>
            </p:grpSpPr>
            <p:grpSp>
              <p:nvGrpSpPr>
                <p:cNvPr id="6781" name="Group 229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74" name="Arc 23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75" name="Arc 23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84" name="Group 232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77" name="Arc 23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78" name="Arc 23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87" name="Group 235"/>
              <p:cNvGrpSpPr>
                <a:grpSpLocks/>
              </p:cNvGrpSpPr>
              <p:nvPr/>
            </p:nvGrpSpPr>
            <p:grpSpPr bwMode="auto">
              <a:xfrm>
                <a:off x="3123" y="2079"/>
                <a:ext cx="510" cy="384"/>
                <a:chOff x="2820" y="2064"/>
                <a:chExt cx="510" cy="384"/>
              </a:xfrm>
            </p:grpSpPr>
            <p:grpSp>
              <p:nvGrpSpPr>
                <p:cNvPr id="6788" name="Group 236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81" name="Arc 23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82" name="Arc 23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91" name="Group 239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84" name="Arc 24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85" name="Arc 24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94" name="Group 242"/>
              <p:cNvGrpSpPr>
                <a:grpSpLocks/>
              </p:cNvGrpSpPr>
              <p:nvPr/>
            </p:nvGrpSpPr>
            <p:grpSpPr bwMode="auto">
              <a:xfrm flipV="1">
                <a:off x="1608" y="2205"/>
                <a:ext cx="510" cy="273"/>
                <a:chOff x="912" y="1632"/>
                <a:chExt cx="207" cy="111"/>
              </a:xfrm>
            </p:grpSpPr>
            <p:sp>
              <p:nvSpPr>
                <p:cNvPr id="6387" name="Arc 24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88" name="Arc 24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795" name="Group 245"/>
          <p:cNvGrpSpPr>
            <a:grpSpLocks/>
          </p:cNvGrpSpPr>
          <p:nvPr/>
        </p:nvGrpSpPr>
        <p:grpSpPr bwMode="auto">
          <a:xfrm>
            <a:off x="1874838" y="2316163"/>
            <a:ext cx="1368425" cy="1006475"/>
            <a:chOff x="1149" y="1422"/>
            <a:chExt cx="1189" cy="875"/>
          </a:xfrm>
        </p:grpSpPr>
        <p:sp>
          <p:nvSpPr>
            <p:cNvPr id="6390" name="Line 246"/>
            <p:cNvSpPr>
              <a:spLocks noChangeShapeType="1"/>
            </p:cNvSpPr>
            <p:nvPr/>
          </p:nvSpPr>
          <p:spPr bwMode="auto">
            <a:xfrm>
              <a:off x="1149" y="1422"/>
              <a:ext cx="451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1" name="Line 247"/>
            <p:cNvSpPr>
              <a:spLocks noChangeShapeType="1"/>
            </p:cNvSpPr>
            <p:nvPr/>
          </p:nvSpPr>
          <p:spPr bwMode="auto">
            <a:xfrm flipV="1">
              <a:off x="1600" y="1422"/>
              <a:ext cx="510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2" name="Line 248"/>
            <p:cNvSpPr>
              <a:spLocks noChangeShapeType="1"/>
            </p:cNvSpPr>
            <p:nvPr/>
          </p:nvSpPr>
          <p:spPr bwMode="auto">
            <a:xfrm flipH="1">
              <a:off x="1164" y="2022"/>
              <a:ext cx="436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3" name="Line 249"/>
            <p:cNvSpPr>
              <a:spLocks noChangeShapeType="1"/>
            </p:cNvSpPr>
            <p:nvPr/>
          </p:nvSpPr>
          <p:spPr bwMode="auto">
            <a:xfrm>
              <a:off x="1608" y="2022"/>
              <a:ext cx="502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798" name="Group 250"/>
            <p:cNvGrpSpPr>
              <a:grpSpLocks/>
            </p:cNvGrpSpPr>
            <p:nvPr/>
          </p:nvGrpSpPr>
          <p:grpSpPr bwMode="auto">
            <a:xfrm>
              <a:off x="1732" y="2059"/>
              <a:ext cx="606" cy="46"/>
              <a:chOff x="432" y="1266"/>
              <a:chExt cx="3312" cy="252"/>
            </a:xfrm>
          </p:grpSpPr>
          <p:grpSp>
            <p:nvGrpSpPr>
              <p:cNvPr id="6801" name="Group 251"/>
              <p:cNvGrpSpPr>
                <a:grpSpLocks/>
              </p:cNvGrpSpPr>
              <p:nvPr/>
            </p:nvGrpSpPr>
            <p:grpSpPr bwMode="auto">
              <a:xfrm>
                <a:off x="432" y="1311"/>
                <a:ext cx="414" cy="207"/>
                <a:chOff x="912" y="1632"/>
                <a:chExt cx="414" cy="207"/>
              </a:xfrm>
            </p:grpSpPr>
            <p:grpSp>
              <p:nvGrpSpPr>
                <p:cNvPr id="6802" name="Group 252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97" name="Arc 25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98" name="Arc 25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05" name="Group 255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00" name="Arc 25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01" name="Arc 25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09" name="Group 258"/>
              <p:cNvGrpSpPr>
                <a:grpSpLocks/>
              </p:cNvGrpSpPr>
              <p:nvPr/>
            </p:nvGrpSpPr>
            <p:grpSpPr bwMode="auto">
              <a:xfrm>
                <a:off x="846" y="1311"/>
                <a:ext cx="414" cy="207"/>
                <a:chOff x="912" y="1632"/>
                <a:chExt cx="414" cy="207"/>
              </a:xfrm>
            </p:grpSpPr>
            <p:grpSp>
              <p:nvGrpSpPr>
                <p:cNvPr id="6810" name="Group 259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04" name="Arc 26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05" name="Arc 26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11" name="Group 262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07" name="Arc 26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08" name="Arc 26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14" name="Group 265"/>
              <p:cNvGrpSpPr>
                <a:grpSpLocks/>
              </p:cNvGrpSpPr>
              <p:nvPr/>
            </p:nvGrpSpPr>
            <p:grpSpPr bwMode="auto">
              <a:xfrm>
                <a:off x="1260" y="1296"/>
                <a:ext cx="414" cy="207"/>
                <a:chOff x="912" y="1632"/>
                <a:chExt cx="414" cy="207"/>
              </a:xfrm>
            </p:grpSpPr>
            <p:grpSp>
              <p:nvGrpSpPr>
                <p:cNvPr id="6817" name="Group 266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11" name="Arc 26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12" name="Arc 26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18" name="Group 269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14" name="Arc 27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15" name="Arc 27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21" name="Group 272"/>
              <p:cNvGrpSpPr>
                <a:grpSpLocks/>
              </p:cNvGrpSpPr>
              <p:nvPr/>
            </p:nvGrpSpPr>
            <p:grpSpPr bwMode="auto">
              <a:xfrm>
                <a:off x="1674" y="1296"/>
                <a:ext cx="414" cy="207"/>
                <a:chOff x="912" y="1632"/>
                <a:chExt cx="414" cy="207"/>
              </a:xfrm>
            </p:grpSpPr>
            <p:grpSp>
              <p:nvGrpSpPr>
                <p:cNvPr id="6824" name="Group 273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18" name="Arc 27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19" name="Arc 27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25" name="Group 276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21" name="Arc 27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22" name="Arc 27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28" name="Group 279"/>
              <p:cNvGrpSpPr>
                <a:grpSpLocks/>
              </p:cNvGrpSpPr>
              <p:nvPr/>
            </p:nvGrpSpPr>
            <p:grpSpPr bwMode="auto">
              <a:xfrm>
                <a:off x="2088" y="1281"/>
                <a:ext cx="414" cy="207"/>
                <a:chOff x="912" y="1632"/>
                <a:chExt cx="414" cy="207"/>
              </a:xfrm>
            </p:grpSpPr>
            <p:grpSp>
              <p:nvGrpSpPr>
                <p:cNvPr id="6831" name="Group 280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25" name="Arc 28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26" name="Arc 28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32" name="Group 283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28" name="Arc 28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29" name="Arc 28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35" name="Group 286"/>
              <p:cNvGrpSpPr>
                <a:grpSpLocks/>
              </p:cNvGrpSpPr>
              <p:nvPr/>
            </p:nvGrpSpPr>
            <p:grpSpPr bwMode="auto">
              <a:xfrm>
                <a:off x="2502" y="1281"/>
                <a:ext cx="414" cy="207"/>
                <a:chOff x="912" y="1632"/>
                <a:chExt cx="414" cy="207"/>
              </a:xfrm>
            </p:grpSpPr>
            <p:grpSp>
              <p:nvGrpSpPr>
                <p:cNvPr id="6838" name="Group 287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32" name="Arc 28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33" name="Arc 28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39" name="Group 290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35" name="Arc 29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36" name="Arc 29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42" name="Group 293"/>
              <p:cNvGrpSpPr>
                <a:grpSpLocks/>
              </p:cNvGrpSpPr>
              <p:nvPr/>
            </p:nvGrpSpPr>
            <p:grpSpPr bwMode="auto">
              <a:xfrm>
                <a:off x="2916" y="1266"/>
                <a:ext cx="414" cy="207"/>
                <a:chOff x="912" y="1632"/>
                <a:chExt cx="414" cy="207"/>
              </a:xfrm>
            </p:grpSpPr>
            <p:grpSp>
              <p:nvGrpSpPr>
                <p:cNvPr id="6845" name="Group 294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39" name="Arc 29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40" name="Arc 29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46" name="Group 297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42" name="Arc 29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43" name="Arc 29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49" name="Group 300"/>
              <p:cNvGrpSpPr>
                <a:grpSpLocks/>
              </p:cNvGrpSpPr>
              <p:nvPr/>
            </p:nvGrpSpPr>
            <p:grpSpPr bwMode="auto">
              <a:xfrm>
                <a:off x="3330" y="1266"/>
                <a:ext cx="414" cy="207"/>
                <a:chOff x="912" y="1632"/>
                <a:chExt cx="414" cy="207"/>
              </a:xfrm>
            </p:grpSpPr>
            <p:grpSp>
              <p:nvGrpSpPr>
                <p:cNvPr id="6852" name="Group 301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46" name="Arc 30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47" name="Arc 30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53" name="Group 304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49" name="Arc 30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0" name="Arc 30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6856" name="Group 307"/>
            <p:cNvGrpSpPr>
              <a:grpSpLocks/>
            </p:cNvGrpSpPr>
            <p:nvPr/>
          </p:nvGrpSpPr>
          <p:grpSpPr bwMode="auto">
            <a:xfrm rot="-5400000">
              <a:off x="1419" y="1776"/>
              <a:ext cx="408" cy="60"/>
              <a:chOff x="1608" y="2049"/>
              <a:chExt cx="2934" cy="429"/>
            </a:xfrm>
          </p:grpSpPr>
          <p:grpSp>
            <p:nvGrpSpPr>
              <p:cNvPr id="6859" name="Group 308"/>
              <p:cNvGrpSpPr>
                <a:grpSpLocks/>
              </p:cNvGrpSpPr>
              <p:nvPr/>
            </p:nvGrpSpPr>
            <p:grpSpPr bwMode="auto">
              <a:xfrm>
                <a:off x="2820" y="2064"/>
                <a:ext cx="510" cy="384"/>
                <a:chOff x="2820" y="2064"/>
                <a:chExt cx="510" cy="384"/>
              </a:xfrm>
            </p:grpSpPr>
            <p:grpSp>
              <p:nvGrpSpPr>
                <p:cNvPr id="6860" name="Group 309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54" name="Arc 31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5" name="Arc 31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63" name="Group 312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57" name="Arc 31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8" name="Arc 31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69" name="Group 315"/>
              <p:cNvGrpSpPr>
                <a:grpSpLocks/>
              </p:cNvGrpSpPr>
              <p:nvPr/>
            </p:nvGrpSpPr>
            <p:grpSpPr bwMode="auto">
              <a:xfrm>
                <a:off x="2517" y="2079"/>
                <a:ext cx="510" cy="384"/>
                <a:chOff x="2820" y="2064"/>
                <a:chExt cx="510" cy="384"/>
              </a:xfrm>
            </p:grpSpPr>
            <p:grpSp>
              <p:nvGrpSpPr>
                <p:cNvPr id="6870" name="Group 316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61" name="Arc 31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62" name="Arc 31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71" name="Group 319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64" name="Arc 32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65" name="Arc 32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74" name="Group 322"/>
              <p:cNvGrpSpPr>
                <a:grpSpLocks/>
              </p:cNvGrpSpPr>
              <p:nvPr/>
            </p:nvGrpSpPr>
            <p:grpSpPr bwMode="auto">
              <a:xfrm>
                <a:off x="2214" y="2079"/>
                <a:ext cx="510" cy="384"/>
                <a:chOff x="2820" y="2064"/>
                <a:chExt cx="510" cy="384"/>
              </a:xfrm>
            </p:grpSpPr>
            <p:grpSp>
              <p:nvGrpSpPr>
                <p:cNvPr id="6877" name="Group 323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68" name="Arc 32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69" name="Arc 32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78" name="Group 326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71" name="Arc 32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72" name="Arc 32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44" name="Group 329"/>
              <p:cNvGrpSpPr>
                <a:grpSpLocks/>
              </p:cNvGrpSpPr>
              <p:nvPr/>
            </p:nvGrpSpPr>
            <p:grpSpPr bwMode="auto">
              <a:xfrm>
                <a:off x="1911" y="2094"/>
                <a:ext cx="510" cy="384"/>
                <a:chOff x="2820" y="2064"/>
                <a:chExt cx="510" cy="384"/>
              </a:xfrm>
            </p:grpSpPr>
            <p:grpSp>
              <p:nvGrpSpPr>
                <p:cNvPr id="6145" name="Group 330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75" name="Arc 33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76" name="Arc 33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47" name="Group 333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78" name="Arc 33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79" name="Arc 33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49" name="Group 336"/>
              <p:cNvGrpSpPr>
                <a:grpSpLocks/>
              </p:cNvGrpSpPr>
              <p:nvPr/>
            </p:nvGrpSpPr>
            <p:grpSpPr bwMode="auto">
              <a:xfrm>
                <a:off x="4032" y="2049"/>
                <a:ext cx="510" cy="384"/>
                <a:chOff x="2820" y="2064"/>
                <a:chExt cx="510" cy="384"/>
              </a:xfrm>
            </p:grpSpPr>
            <p:grpSp>
              <p:nvGrpSpPr>
                <p:cNvPr id="6150" name="Group 337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82" name="Arc 33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83" name="Arc 33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51" name="Group 340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85" name="Arc 34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86" name="Arc 34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54" name="Group 343"/>
              <p:cNvGrpSpPr>
                <a:grpSpLocks/>
              </p:cNvGrpSpPr>
              <p:nvPr/>
            </p:nvGrpSpPr>
            <p:grpSpPr bwMode="auto">
              <a:xfrm>
                <a:off x="3729" y="2064"/>
                <a:ext cx="510" cy="384"/>
                <a:chOff x="2820" y="2064"/>
                <a:chExt cx="510" cy="384"/>
              </a:xfrm>
            </p:grpSpPr>
            <p:grpSp>
              <p:nvGrpSpPr>
                <p:cNvPr id="6157" name="Group 344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89" name="Arc 34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90" name="Arc 34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58" name="Group 347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92" name="Arc 34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93" name="Arc 34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61" name="Group 350"/>
              <p:cNvGrpSpPr>
                <a:grpSpLocks/>
              </p:cNvGrpSpPr>
              <p:nvPr/>
            </p:nvGrpSpPr>
            <p:grpSpPr bwMode="auto">
              <a:xfrm>
                <a:off x="3426" y="2064"/>
                <a:ext cx="510" cy="384"/>
                <a:chOff x="2820" y="2064"/>
                <a:chExt cx="510" cy="384"/>
              </a:xfrm>
            </p:grpSpPr>
            <p:grpSp>
              <p:nvGrpSpPr>
                <p:cNvPr id="6164" name="Group 351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96" name="Arc 35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97" name="Arc 35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65" name="Group 354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99" name="Arc 35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00" name="Arc 35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68" name="Group 357"/>
              <p:cNvGrpSpPr>
                <a:grpSpLocks/>
              </p:cNvGrpSpPr>
              <p:nvPr/>
            </p:nvGrpSpPr>
            <p:grpSpPr bwMode="auto">
              <a:xfrm>
                <a:off x="3123" y="2079"/>
                <a:ext cx="510" cy="384"/>
                <a:chOff x="2820" y="2064"/>
                <a:chExt cx="510" cy="384"/>
              </a:xfrm>
            </p:grpSpPr>
            <p:grpSp>
              <p:nvGrpSpPr>
                <p:cNvPr id="6171" name="Group 358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503" name="Arc 35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04" name="Arc 36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2" name="Group 361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506" name="Arc 36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07" name="Arc 36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75" name="Group 364"/>
              <p:cNvGrpSpPr>
                <a:grpSpLocks/>
              </p:cNvGrpSpPr>
              <p:nvPr/>
            </p:nvGrpSpPr>
            <p:grpSpPr bwMode="auto">
              <a:xfrm flipV="1">
                <a:off x="1608" y="2205"/>
                <a:ext cx="510" cy="273"/>
                <a:chOff x="912" y="1632"/>
                <a:chExt cx="207" cy="111"/>
              </a:xfrm>
            </p:grpSpPr>
            <p:sp>
              <p:nvSpPr>
                <p:cNvPr id="6509" name="Arc 36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10" name="Arc 36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512" name="Line 368"/>
          <p:cNvSpPr>
            <a:spLocks noChangeShapeType="1"/>
          </p:cNvSpPr>
          <p:nvPr/>
        </p:nvSpPr>
        <p:spPr bwMode="auto">
          <a:xfrm>
            <a:off x="3663950" y="2233613"/>
            <a:ext cx="520700" cy="198437"/>
          </a:xfrm>
          <a:prstGeom prst="line">
            <a:avLst/>
          </a:prstGeom>
          <a:noFill/>
          <a:ln w="9525">
            <a:solidFill>
              <a:srgbClr val="00804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3" name="Line 369"/>
          <p:cNvSpPr>
            <a:spLocks noChangeShapeType="1"/>
          </p:cNvSpPr>
          <p:nvPr/>
        </p:nvSpPr>
        <p:spPr bwMode="auto">
          <a:xfrm flipV="1">
            <a:off x="4184650" y="2233613"/>
            <a:ext cx="587375" cy="198437"/>
          </a:xfrm>
          <a:prstGeom prst="line">
            <a:avLst/>
          </a:prstGeom>
          <a:noFill/>
          <a:ln w="9525">
            <a:solidFill>
              <a:srgbClr val="00804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4" name="Line 370"/>
          <p:cNvSpPr>
            <a:spLocks noChangeShapeType="1"/>
          </p:cNvSpPr>
          <p:nvPr/>
        </p:nvSpPr>
        <p:spPr bwMode="auto">
          <a:xfrm flipH="1">
            <a:off x="3681413" y="2925763"/>
            <a:ext cx="503237" cy="157162"/>
          </a:xfrm>
          <a:prstGeom prst="line">
            <a:avLst/>
          </a:prstGeom>
          <a:noFill/>
          <a:ln w="9525">
            <a:solidFill>
              <a:srgbClr val="00804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5" name="Line 371"/>
          <p:cNvSpPr>
            <a:spLocks noChangeShapeType="1"/>
          </p:cNvSpPr>
          <p:nvPr/>
        </p:nvSpPr>
        <p:spPr bwMode="auto">
          <a:xfrm>
            <a:off x="4192588" y="2925763"/>
            <a:ext cx="579437" cy="315912"/>
          </a:xfrm>
          <a:prstGeom prst="line">
            <a:avLst/>
          </a:prstGeom>
          <a:noFill/>
          <a:ln w="9525">
            <a:solidFill>
              <a:srgbClr val="00804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881" name="Group 372"/>
          <p:cNvGrpSpPr>
            <a:grpSpLocks/>
          </p:cNvGrpSpPr>
          <p:nvPr/>
        </p:nvGrpSpPr>
        <p:grpSpPr bwMode="auto">
          <a:xfrm>
            <a:off x="4516438" y="3060700"/>
            <a:ext cx="698500" cy="52388"/>
            <a:chOff x="432" y="1266"/>
            <a:chExt cx="3312" cy="252"/>
          </a:xfrm>
        </p:grpSpPr>
        <p:grpSp>
          <p:nvGrpSpPr>
            <p:cNvPr id="6884" name="Group 373"/>
            <p:cNvGrpSpPr>
              <a:grpSpLocks/>
            </p:cNvGrpSpPr>
            <p:nvPr/>
          </p:nvGrpSpPr>
          <p:grpSpPr bwMode="auto">
            <a:xfrm>
              <a:off x="432" y="1311"/>
              <a:ext cx="414" cy="207"/>
              <a:chOff x="912" y="1632"/>
              <a:chExt cx="414" cy="207"/>
            </a:xfrm>
          </p:grpSpPr>
          <p:grpSp>
            <p:nvGrpSpPr>
              <p:cNvPr id="6885" name="Group 374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19" name="Arc 37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20" name="Arc 37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88" name="Group 377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22" name="Arc 37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23" name="Arc 37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891" name="Group 380"/>
            <p:cNvGrpSpPr>
              <a:grpSpLocks/>
            </p:cNvGrpSpPr>
            <p:nvPr/>
          </p:nvGrpSpPr>
          <p:grpSpPr bwMode="auto">
            <a:xfrm>
              <a:off x="846" y="1311"/>
              <a:ext cx="414" cy="207"/>
              <a:chOff x="912" y="1632"/>
              <a:chExt cx="414" cy="207"/>
            </a:xfrm>
          </p:grpSpPr>
          <p:grpSp>
            <p:nvGrpSpPr>
              <p:cNvPr id="6892" name="Group 381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26" name="Arc 38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27" name="Arc 38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95" name="Group 384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29" name="Arc 38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30" name="Arc 38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898" name="Group 387"/>
            <p:cNvGrpSpPr>
              <a:grpSpLocks/>
            </p:cNvGrpSpPr>
            <p:nvPr/>
          </p:nvGrpSpPr>
          <p:grpSpPr bwMode="auto">
            <a:xfrm>
              <a:off x="1260" y="1296"/>
              <a:ext cx="414" cy="207"/>
              <a:chOff x="912" y="1632"/>
              <a:chExt cx="414" cy="207"/>
            </a:xfrm>
          </p:grpSpPr>
          <p:grpSp>
            <p:nvGrpSpPr>
              <p:cNvPr id="6899" name="Group 388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33" name="Arc 38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34" name="Arc 39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02" name="Group 391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36" name="Arc 39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37" name="Arc 39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05" name="Group 394"/>
            <p:cNvGrpSpPr>
              <a:grpSpLocks/>
            </p:cNvGrpSpPr>
            <p:nvPr/>
          </p:nvGrpSpPr>
          <p:grpSpPr bwMode="auto">
            <a:xfrm>
              <a:off x="1674" y="1296"/>
              <a:ext cx="414" cy="207"/>
              <a:chOff x="912" y="1632"/>
              <a:chExt cx="414" cy="207"/>
            </a:xfrm>
          </p:grpSpPr>
          <p:grpSp>
            <p:nvGrpSpPr>
              <p:cNvPr id="6906" name="Group 395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40" name="Arc 39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41" name="Arc 39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09" name="Group 398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43" name="Arc 39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44" name="Arc 40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12" name="Group 401"/>
            <p:cNvGrpSpPr>
              <a:grpSpLocks/>
            </p:cNvGrpSpPr>
            <p:nvPr/>
          </p:nvGrpSpPr>
          <p:grpSpPr bwMode="auto">
            <a:xfrm>
              <a:off x="2088" y="1281"/>
              <a:ext cx="414" cy="207"/>
              <a:chOff x="912" y="1632"/>
              <a:chExt cx="414" cy="207"/>
            </a:xfrm>
          </p:grpSpPr>
          <p:grpSp>
            <p:nvGrpSpPr>
              <p:cNvPr id="6913" name="Group 402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47" name="Arc 40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48" name="Arc 40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16" name="Group 405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50" name="Arc 40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51" name="Arc 40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19" name="Group 408"/>
            <p:cNvGrpSpPr>
              <a:grpSpLocks/>
            </p:cNvGrpSpPr>
            <p:nvPr/>
          </p:nvGrpSpPr>
          <p:grpSpPr bwMode="auto">
            <a:xfrm>
              <a:off x="2502" y="1281"/>
              <a:ext cx="414" cy="207"/>
              <a:chOff x="912" y="1632"/>
              <a:chExt cx="414" cy="207"/>
            </a:xfrm>
          </p:grpSpPr>
          <p:grpSp>
            <p:nvGrpSpPr>
              <p:cNvPr id="6920" name="Group 409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54" name="Arc 41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55" name="Arc 41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23" name="Group 412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57" name="Arc 41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58" name="Arc 41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26" name="Group 415"/>
            <p:cNvGrpSpPr>
              <a:grpSpLocks/>
            </p:cNvGrpSpPr>
            <p:nvPr/>
          </p:nvGrpSpPr>
          <p:grpSpPr bwMode="auto">
            <a:xfrm>
              <a:off x="2916" y="1266"/>
              <a:ext cx="414" cy="207"/>
              <a:chOff x="912" y="1632"/>
              <a:chExt cx="414" cy="207"/>
            </a:xfrm>
          </p:grpSpPr>
          <p:grpSp>
            <p:nvGrpSpPr>
              <p:cNvPr id="6927" name="Group 416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61" name="Arc 41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62" name="Arc 41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28" name="Group 419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64" name="Arc 42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65" name="Arc 42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31" name="Group 422"/>
            <p:cNvGrpSpPr>
              <a:grpSpLocks/>
            </p:cNvGrpSpPr>
            <p:nvPr/>
          </p:nvGrpSpPr>
          <p:grpSpPr bwMode="auto">
            <a:xfrm>
              <a:off x="3330" y="1266"/>
              <a:ext cx="414" cy="207"/>
              <a:chOff x="912" y="1632"/>
              <a:chExt cx="414" cy="207"/>
            </a:xfrm>
          </p:grpSpPr>
          <p:grpSp>
            <p:nvGrpSpPr>
              <p:cNvPr id="6934" name="Group 423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68" name="Arc 42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69" name="Arc 42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35" name="Group 426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71" name="Arc 42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72" name="Arc 42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938" name="Group 429"/>
          <p:cNvGrpSpPr>
            <a:grpSpLocks/>
          </p:cNvGrpSpPr>
          <p:nvPr/>
        </p:nvGrpSpPr>
        <p:grpSpPr bwMode="auto">
          <a:xfrm rot="-5400000">
            <a:off x="3975100" y="2641600"/>
            <a:ext cx="469900" cy="69850"/>
            <a:chOff x="1608" y="2049"/>
            <a:chExt cx="2934" cy="429"/>
          </a:xfrm>
        </p:grpSpPr>
        <p:grpSp>
          <p:nvGrpSpPr>
            <p:cNvPr id="6941" name="Group 430"/>
            <p:cNvGrpSpPr>
              <a:grpSpLocks/>
            </p:cNvGrpSpPr>
            <p:nvPr/>
          </p:nvGrpSpPr>
          <p:grpSpPr bwMode="auto">
            <a:xfrm>
              <a:off x="2820" y="2064"/>
              <a:ext cx="510" cy="384"/>
              <a:chOff x="2820" y="2064"/>
              <a:chExt cx="510" cy="384"/>
            </a:xfrm>
          </p:grpSpPr>
          <p:grpSp>
            <p:nvGrpSpPr>
              <p:cNvPr id="6942" name="Group 431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576" name="Arc 43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77" name="Arc 43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78" name="Group 434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579" name="Arc 43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80" name="Arc 43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179" name="Group 437"/>
            <p:cNvGrpSpPr>
              <a:grpSpLocks/>
            </p:cNvGrpSpPr>
            <p:nvPr/>
          </p:nvGrpSpPr>
          <p:grpSpPr bwMode="auto">
            <a:xfrm>
              <a:off x="2517" y="2079"/>
              <a:ext cx="510" cy="384"/>
              <a:chOff x="2820" y="2064"/>
              <a:chExt cx="510" cy="384"/>
            </a:xfrm>
          </p:grpSpPr>
          <p:grpSp>
            <p:nvGrpSpPr>
              <p:cNvPr id="6182" name="Group 438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583" name="Arc 43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84" name="Arc 44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85" name="Group 441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586" name="Arc 44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87" name="Arc 44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186" name="Group 444"/>
            <p:cNvGrpSpPr>
              <a:grpSpLocks/>
            </p:cNvGrpSpPr>
            <p:nvPr/>
          </p:nvGrpSpPr>
          <p:grpSpPr bwMode="auto">
            <a:xfrm>
              <a:off x="2214" y="2079"/>
              <a:ext cx="510" cy="384"/>
              <a:chOff x="2820" y="2064"/>
              <a:chExt cx="510" cy="384"/>
            </a:xfrm>
          </p:grpSpPr>
          <p:grpSp>
            <p:nvGrpSpPr>
              <p:cNvPr id="6189" name="Group 445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590" name="Arc 44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91" name="Arc 44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92" name="Group 448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593" name="Arc 44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94" name="Arc 45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193" name="Group 451"/>
            <p:cNvGrpSpPr>
              <a:grpSpLocks/>
            </p:cNvGrpSpPr>
            <p:nvPr/>
          </p:nvGrpSpPr>
          <p:grpSpPr bwMode="auto">
            <a:xfrm>
              <a:off x="1911" y="2094"/>
              <a:ext cx="510" cy="384"/>
              <a:chOff x="2820" y="2064"/>
              <a:chExt cx="510" cy="384"/>
            </a:xfrm>
          </p:grpSpPr>
          <p:grpSp>
            <p:nvGrpSpPr>
              <p:cNvPr id="6196" name="Group 452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597" name="Arc 45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98" name="Arc 45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99" name="Group 455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00" name="Arc 45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01" name="Arc 45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00" name="Group 458"/>
            <p:cNvGrpSpPr>
              <a:grpSpLocks/>
            </p:cNvGrpSpPr>
            <p:nvPr/>
          </p:nvGrpSpPr>
          <p:grpSpPr bwMode="auto">
            <a:xfrm>
              <a:off x="4032" y="2049"/>
              <a:ext cx="510" cy="384"/>
              <a:chOff x="2820" y="2064"/>
              <a:chExt cx="510" cy="384"/>
            </a:xfrm>
          </p:grpSpPr>
          <p:grpSp>
            <p:nvGrpSpPr>
              <p:cNvPr id="6203" name="Group 459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04" name="Arc 46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05" name="Arc 46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06" name="Group 462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07" name="Arc 46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08" name="Arc 46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45" name="Group 465"/>
            <p:cNvGrpSpPr>
              <a:grpSpLocks/>
            </p:cNvGrpSpPr>
            <p:nvPr/>
          </p:nvGrpSpPr>
          <p:grpSpPr bwMode="auto">
            <a:xfrm>
              <a:off x="3729" y="2064"/>
              <a:ext cx="510" cy="384"/>
              <a:chOff x="2820" y="2064"/>
              <a:chExt cx="510" cy="384"/>
            </a:xfrm>
          </p:grpSpPr>
          <p:grpSp>
            <p:nvGrpSpPr>
              <p:cNvPr id="6948" name="Group 466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11" name="Arc 46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12" name="Arc 46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49" name="Group 469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14" name="Arc 47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15" name="Arc 47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52" name="Group 472"/>
            <p:cNvGrpSpPr>
              <a:grpSpLocks/>
            </p:cNvGrpSpPr>
            <p:nvPr/>
          </p:nvGrpSpPr>
          <p:grpSpPr bwMode="auto">
            <a:xfrm>
              <a:off x="3426" y="2064"/>
              <a:ext cx="510" cy="384"/>
              <a:chOff x="2820" y="2064"/>
              <a:chExt cx="510" cy="384"/>
            </a:xfrm>
          </p:grpSpPr>
          <p:grpSp>
            <p:nvGrpSpPr>
              <p:cNvPr id="6955" name="Group 473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18" name="Arc 47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19" name="Arc 47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56" name="Group 476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21" name="Arc 47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2" name="Arc 47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59" name="Group 479"/>
            <p:cNvGrpSpPr>
              <a:grpSpLocks/>
            </p:cNvGrpSpPr>
            <p:nvPr/>
          </p:nvGrpSpPr>
          <p:grpSpPr bwMode="auto">
            <a:xfrm>
              <a:off x="3123" y="2079"/>
              <a:ext cx="510" cy="384"/>
              <a:chOff x="2820" y="2064"/>
              <a:chExt cx="510" cy="384"/>
            </a:xfrm>
          </p:grpSpPr>
          <p:grpSp>
            <p:nvGrpSpPr>
              <p:cNvPr id="6962" name="Group 480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25" name="Arc 481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6" name="Arc 482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63" name="Group 483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28" name="Arc 48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9" name="Arc 48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66" name="Group 486"/>
            <p:cNvGrpSpPr>
              <a:grpSpLocks/>
            </p:cNvGrpSpPr>
            <p:nvPr/>
          </p:nvGrpSpPr>
          <p:grpSpPr bwMode="auto">
            <a:xfrm flipV="1">
              <a:off x="1608" y="2205"/>
              <a:ext cx="510" cy="273"/>
              <a:chOff x="912" y="1632"/>
              <a:chExt cx="207" cy="111"/>
            </a:xfrm>
          </p:grpSpPr>
          <p:sp>
            <p:nvSpPr>
              <p:cNvPr id="6631" name="Arc 487"/>
              <p:cNvSpPr>
                <a:spLocks/>
              </p:cNvSpPr>
              <p:nvPr/>
            </p:nvSpPr>
            <p:spPr bwMode="auto">
              <a:xfrm>
                <a:off x="1008" y="1632"/>
                <a:ext cx="111" cy="11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804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2" name="Arc 488"/>
              <p:cNvSpPr>
                <a:spLocks/>
              </p:cNvSpPr>
              <p:nvPr/>
            </p:nvSpPr>
            <p:spPr bwMode="auto">
              <a:xfrm flipH="1">
                <a:off x="912" y="1632"/>
                <a:ext cx="111" cy="11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804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969" name="Group 489"/>
          <p:cNvGrpSpPr>
            <a:grpSpLocks/>
          </p:cNvGrpSpPr>
          <p:nvPr/>
        </p:nvGrpSpPr>
        <p:grpSpPr bwMode="auto">
          <a:xfrm rot="-1710276">
            <a:off x="3775075" y="3162300"/>
            <a:ext cx="641350" cy="93663"/>
            <a:chOff x="1608" y="2049"/>
            <a:chExt cx="2934" cy="429"/>
          </a:xfrm>
        </p:grpSpPr>
        <p:grpSp>
          <p:nvGrpSpPr>
            <p:cNvPr id="6970" name="Group 490"/>
            <p:cNvGrpSpPr>
              <a:grpSpLocks/>
            </p:cNvGrpSpPr>
            <p:nvPr/>
          </p:nvGrpSpPr>
          <p:grpSpPr bwMode="auto">
            <a:xfrm>
              <a:off x="2820" y="2064"/>
              <a:ext cx="510" cy="384"/>
              <a:chOff x="2820" y="2064"/>
              <a:chExt cx="510" cy="384"/>
            </a:xfrm>
          </p:grpSpPr>
          <p:grpSp>
            <p:nvGrpSpPr>
              <p:cNvPr id="6973" name="Group 491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36" name="Arc 49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37" name="Arc 49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11" name="Group 494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39" name="Arc 49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40" name="Arc 49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12" name="Group 497"/>
            <p:cNvGrpSpPr>
              <a:grpSpLocks/>
            </p:cNvGrpSpPr>
            <p:nvPr/>
          </p:nvGrpSpPr>
          <p:grpSpPr bwMode="auto">
            <a:xfrm>
              <a:off x="2517" y="2079"/>
              <a:ext cx="510" cy="384"/>
              <a:chOff x="2820" y="2064"/>
              <a:chExt cx="510" cy="384"/>
            </a:xfrm>
          </p:grpSpPr>
          <p:grpSp>
            <p:nvGrpSpPr>
              <p:cNvPr id="6213" name="Group 498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43" name="Arc 49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44" name="Arc 50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16" name="Group 501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46" name="Arc 50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47" name="Arc 50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19" name="Group 504"/>
            <p:cNvGrpSpPr>
              <a:grpSpLocks/>
            </p:cNvGrpSpPr>
            <p:nvPr/>
          </p:nvGrpSpPr>
          <p:grpSpPr bwMode="auto">
            <a:xfrm>
              <a:off x="2214" y="2079"/>
              <a:ext cx="510" cy="384"/>
              <a:chOff x="2820" y="2064"/>
              <a:chExt cx="510" cy="384"/>
            </a:xfrm>
          </p:grpSpPr>
          <p:grpSp>
            <p:nvGrpSpPr>
              <p:cNvPr id="6220" name="Group 505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50" name="Arc 50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1" name="Arc 50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23" name="Group 508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53" name="Arc 50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4" name="Arc 51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26" name="Group 511"/>
            <p:cNvGrpSpPr>
              <a:grpSpLocks/>
            </p:cNvGrpSpPr>
            <p:nvPr/>
          </p:nvGrpSpPr>
          <p:grpSpPr bwMode="auto">
            <a:xfrm>
              <a:off x="1911" y="2094"/>
              <a:ext cx="510" cy="384"/>
              <a:chOff x="2820" y="2064"/>
              <a:chExt cx="510" cy="384"/>
            </a:xfrm>
          </p:grpSpPr>
          <p:grpSp>
            <p:nvGrpSpPr>
              <p:cNvPr id="6227" name="Group 512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57" name="Arc 51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8" name="Arc 51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30" name="Group 515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60" name="Arc 51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1" name="Arc 51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33" name="Group 518"/>
            <p:cNvGrpSpPr>
              <a:grpSpLocks/>
            </p:cNvGrpSpPr>
            <p:nvPr/>
          </p:nvGrpSpPr>
          <p:grpSpPr bwMode="auto">
            <a:xfrm>
              <a:off x="4032" y="2049"/>
              <a:ext cx="510" cy="384"/>
              <a:chOff x="2820" y="2064"/>
              <a:chExt cx="510" cy="384"/>
            </a:xfrm>
          </p:grpSpPr>
          <p:grpSp>
            <p:nvGrpSpPr>
              <p:cNvPr id="6234" name="Group 519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64" name="Arc 52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5" name="Arc 52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37" name="Group 522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67" name="Arc 52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8" name="Arc 52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76" name="Group 525"/>
            <p:cNvGrpSpPr>
              <a:grpSpLocks/>
            </p:cNvGrpSpPr>
            <p:nvPr/>
          </p:nvGrpSpPr>
          <p:grpSpPr bwMode="auto">
            <a:xfrm>
              <a:off x="3729" y="2064"/>
              <a:ext cx="510" cy="384"/>
              <a:chOff x="2820" y="2064"/>
              <a:chExt cx="510" cy="384"/>
            </a:xfrm>
          </p:grpSpPr>
          <p:grpSp>
            <p:nvGrpSpPr>
              <p:cNvPr id="6977" name="Group 526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71" name="Arc 52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72" name="Arc 52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80" name="Group 529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74" name="Arc 53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75" name="Arc 53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83" name="Group 532"/>
            <p:cNvGrpSpPr>
              <a:grpSpLocks/>
            </p:cNvGrpSpPr>
            <p:nvPr/>
          </p:nvGrpSpPr>
          <p:grpSpPr bwMode="auto">
            <a:xfrm>
              <a:off x="3426" y="2064"/>
              <a:ext cx="510" cy="384"/>
              <a:chOff x="2820" y="2064"/>
              <a:chExt cx="510" cy="384"/>
            </a:xfrm>
          </p:grpSpPr>
          <p:grpSp>
            <p:nvGrpSpPr>
              <p:cNvPr id="6984" name="Group 533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78" name="Arc 53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79" name="Arc 53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94" name="Group 536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81" name="Arc 53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82" name="Arc 53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95" name="Group 539"/>
            <p:cNvGrpSpPr>
              <a:grpSpLocks/>
            </p:cNvGrpSpPr>
            <p:nvPr/>
          </p:nvGrpSpPr>
          <p:grpSpPr bwMode="auto">
            <a:xfrm>
              <a:off x="3123" y="2079"/>
              <a:ext cx="510" cy="384"/>
              <a:chOff x="2820" y="2064"/>
              <a:chExt cx="510" cy="384"/>
            </a:xfrm>
          </p:grpSpPr>
          <p:grpSp>
            <p:nvGrpSpPr>
              <p:cNvPr id="6999" name="Group 540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85" name="Arc 541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86" name="Arc 542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01" name="Group 543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88" name="Arc 54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89" name="Arc 54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002" name="Group 546"/>
            <p:cNvGrpSpPr>
              <a:grpSpLocks/>
            </p:cNvGrpSpPr>
            <p:nvPr/>
          </p:nvGrpSpPr>
          <p:grpSpPr bwMode="auto">
            <a:xfrm flipV="1">
              <a:off x="1608" y="2205"/>
              <a:ext cx="510" cy="273"/>
              <a:chOff x="912" y="1632"/>
              <a:chExt cx="207" cy="111"/>
            </a:xfrm>
          </p:grpSpPr>
          <p:sp>
            <p:nvSpPr>
              <p:cNvPr id="6691" name="Arc 547"/>
              <p:cNvSpPr>
                <a:spLocks/>
              </p:cNvSpPr>
              <p:nvPr/>
            </p:nvSpPr>
            <p:spPr bwMode="auto">
              <a:xfrm>
                <a:off x="1008" y="1632"/>
                <a:ext cx="111" cy="11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804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2" name="Arc 548"/>
              <p:cNvSpPr>
                <a:spLocks/>
              </p:cNvSpPr>
              <p:nvPr/>
            </p:nvSpPr>
            <p:spPr bwMode="auto">
              <a:xfrm flipH="1">
                <a:off x="912" y="1632"/>
                <a:ext cx="111" cy="11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804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693" name="Oval 549"/>
          <p:cNvSpPr>
            <a:spLocks noChangeArrowheads="1"/>
          </p:cNvSpPr>
          <p:nvPr/>
        </p:nvSpPr>
        <p:spPr bwMode="auto">
          <a:xfrm>
            <a:off x="3646488" y="3308350"/>
            <a:ext cx="166687" cy="166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003" name="Group 851"/>
          <p:cNvGrpSpPr>
            <a:grpSpLocks/>
          </p:cNvGrpSpPr>
          <p:nvPr/>
        </p:nvGrpSpPr>
        <p:grpSpPr bwMode="auto">
          <a:xfrm>
            <a:off x="5659010" y="2162335"/>
            <a:ext cx="527050" cy="1143001"/>
            <a:chOff x="3578" y="1116"/>
            <a:chExt cx="332" cy="720"/>
          </a:xfrm>
        </p:grpSpPr>
        <p:grpSp>
          <p:nvGrpSpPr>
            <p:cNvPr id="7006" name="Group 607"/>
            <p:cNvGrpSpPr>
              <a:grpSpLocks/>
            </p:cNvGrpSpPr>
            <p:nvPr/>
          </p:nvGrpSpPr>
          <p:grpSpPr bwMode="auto">
            <a:xfrm rot="-2961522">
              <a:off x="3616" y="1368"/>
              <a:ext cx="546" cy="42"/>
              <a:chOff x="432" y="1266"/>
              <a:chExt cx="3312" cy="252"/>
            </a:xfrm>
          </p:grpSpPr>
          <p:grpSp>
            <p:nvGrpSpPr>
              <p:cNvPr id="6240" name="Group 608"/>
              <p:cNvGrpSpPr>
                <a:grpSpLocks/>
              </p:cNvGrpSpPr>
              <p:nvPr/>
            </p:nvGrpSpPr>
            <p:grpSpPr bwMode="auto">
              <a:xfrm>
                <a:off x="432" y="1311"/>
                <a:ext cx="414" cy="207"/>
                <a:chOff x="912" y="1632"/>
                <a:chExt cx="414" cy="207"/>
              </a:xfrm>
            </p:grpSpPr>
            <p:grpSp>
              <p:nvGrpSpPr>
                <p:cNvPr id="6241" name="Group 609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54" name="Arc 61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55" name="Arc 61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44" name="Group 612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57" name="Arc 61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58" name="Arc 61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47" name="Group 615"/>
              <p:cNvGrpSpPr>
                <a:grpSpLocks/>
              </p:cNvGrpSpPr>
              <p:nvPr/>
            </p:nvGrpSpPr>
            <p:grpSpPr bwMode="auto">
              <a:xfrm>
                <a:off x="846" y="1311"/>
                <a:ext cx="414" cy="207"/>
                <a:chOff x="912" y="1632"/>
                <a:chExt cx="414" cy="207"/>
              </a:xfrm>
            </p:grpSpPr>
            <p:grpSp>
              <p:nvGrpSpPr>
                <p:cNvPr id="6248" name="Group 616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61" name="Arc 61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62" name="Arc 61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51" name="Group 619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64" name="Arc 62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65" name="Arc 62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54" name="Group 622"/>
              <p:cNvGrpSpPr>
                <a:grpSpLocks/>
              </p:cNvGrpSpPr>
              <p:nvPr/>
            </p:nvGrpSpPr>
            <p:grpSpPr bwMode="auto">
              <a:xfrm>
                <a:off x="1260" y="1296"/>
                <a:ext cx="414" cy="207"/>
                <a:chOff x="912" y="1632"/>
                <a:chExt cx="414" cy="207"/>
              </a:xfrm>
            </p:grpSpPr>
            <p:grpSp>
              <p:nvGrpSpPr>
                <p:cNvPr id="6255" name="Group 623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68" name="Arc 62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69" name="Arc 62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58" name="Group 626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71" name="Arc 62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72" name="Arc 62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61" name="Group 629"/>
              <p:cNvGrpSpPr>
                <a:grpSpLocks/>
              </p:cNvGrpSpPr>
              <p:nvPr/>
            </p:nvGrpSpPr>
            <p:grpSpPr bwMode="auto">
              <a:xfrm>
                <a:off x="1674" y="1296"/>
                <a:ext cx="414" cy="207"/>
                <a:chOff x="912" y="1632"/>
                <a:chExt cx="414" cy="207"/>
              </a:xfrm>
            </p:grpSpPr>
            <p:grpSp>
              <p:nvGrpSpPr>
                <p:cNvPr id="6262" name="Group 630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75" name="Arc 63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76" name="Arc 63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65" name="Group 633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78" name="Arc 63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79" name="Arc 63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68" name="Group 636"/>
              <p:cNvGrpSpPr>
                <a:grpSpLocks/>
              </p:cNvGrpSpPr>
              <p:nvPr/>
            </p:nvGrpSpPr>
            <p:grpSpPr bwMode="auto">
              <a:xfrm>
                <a:off x="2088" y="1281"/>
                <a:ext cx="414" cy="219"/>
                <a:chOff x="912" y="1632"/>
                <a:chExt cx="414" cy="219"/>
              </a:xfrm>
            </p:grpSpPr>
            <p:grpSp>
              <p:nvGrpSpPr>
                <p:cNvPr id="7009" name="Group 637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82" name="Arc 63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83" name="Arc 63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010" name="Group 640"/>
                <p:cNvGrpSpPr>
                  <a:grpSpLocks/>
                </p:cNvGrpSpPr>
                <p:nvPr/>
              </p:nvGrpSpPr>
              <p:grpSpPr bwMode="auto">
                <a:xfrm flipV="1">
                  <a:off x="1114" y="1728"/>
                  <a:ext cx="212" cy="123"/>
                  <a:chOff x="907" y="1620"/>
                  <a:chExt cx="212" cy="123"/>
                </a:xfrm>
              </p:grpSpPr>
              <p:sp>
                <p:nvSpPr>
                  <p:cNvPr id="6785" name="Arc 64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86" name="Arc 642"/>
                  <p:cNvSpPr>
                    <a:spLocks/>
                  </p:cNvSpPr>
                  <p:nvPr/>
                </p:nvSpPr>
                <p:spPr bwMode="auto">
                  <a:xfrm flipH="1">
                    <a:off x="907" y="1620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13" name="Group 643"/>
              <p:cNvGrpSpPr>
                <a:grpSpLocks/>
              </p:cNvGrpSpPr>
              <p:nvPr/>
            </p:nvGrpSpPr>
            <p:grpSpPr bwMode="auto">
              <a:xfrm>
                <a:off x="2502" y="1281"/>
                <a:ext cx="414" cy="207"/>
                <a:chOff x="912" y="1632"/>
                <a:chExt cx="414" cy="207"/>
              </a:xfrm>
            </p:grpSpPr>
            <p:grpSp>
              <p:nvGrpSpPr>
                <p:cNvPr id="7016" name="Group 644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89" name="Arc 64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90" name="Arc 64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017" name="Group 647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92" name="Arc 64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93" name="Arc 64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20" name="Group 650"/>
              <p:cNvGrpSpPr>
                <a:grpSpLocks/>
              </p:cNvGrpSpPr>
              <p:nvPr/>
            </p:nvGrpSpPr>
            <p:grpSpPr bwMode="auto">
              <a:xfrm>
                <a:off x="2916" y="1266"/>
                <a:ext cx="414" cy="207"/>
                <a:chOff x="912" y="1632"/>
                <a:chExt cx="414" cy="207"/>
              </a:xfrm>
            </p:grpSpPr>
            <p:grpSp>
              <p:nvGrpSpPr>
                <p:cNvPr id="7023" name="Group 651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96" name="Arc 65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97" name="Arc 65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024" name="Group 654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99" name="Arc 65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00" name="Arc 65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27" name="Group 657"/>
              <p:cNvGrpSpPr>
                <a:grpSpLocks/>
              </p:cNvGrpSpPr>
              <p:nvPr/>
            </p:nvGrpSpPr>
            <p:grpSpPr bwMode="auto">
              <a:xfrm>
                <a:off x="3330" y="1266"/>
                <a:ext cx="414" cy="207"/>
                <a:chOff x="912" y="1632"/>
                <a:chExt cx="414" cy="207"/>
              </a:xfrm>
            </p:grpSpPr>
            <p:grpSp>
              <p:nvGrpSpPr>
                <p:cNvPr id="7030" name="Group 658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803" name="Arc 65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04" name="Arc 66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031" name="Group 661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806" name="Arc 66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07" name="Arc 66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808" name="AutoShape 664"/>
            <p:cNvSpPr>
              <a:spLocks noChangeArrowheads="1"/>
            </p:cNvSpPr>
            <p:nvPr/>
          </p:nvSpPr>
          <p:spPr bwMode="auto">
            <a:xfrm>
              <a:off x="3578" y="1545"/>
              <a:ext cx="291" cy="291"/>
            </a:xfrm>
            <a:prstGeom prst="star24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67" name="Line 723"/>
          <p:cNvSpPr>
            <a:spLocks noChangeShapeType="1"/>
          </p:cNvSpPr>
          <p:nvPr/>
        </p:nvSpPr>
        <p:spPr bwMode="auto">
          <a:xfrm>
            <a:off x="7223673" y="5385978"/>
            <a:ext cx="5429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8" name="Text Box 724"/>
          <p:cNvSpPr txBox="1">
            <a:spLocks noChangeArrowheads="1"/>
          </p:cNvSpPr>
          <p:nvPr/>
        </p:nvSpPr>
        <p:spPr bwMode="auto">
          <a:xfrm>
            <a:off x="7207798" y="5378040"/>
            <a:ext cx="48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Symbol" pitchFamily="-109" charset="2"/>
              </a:rPr>
              <a:t>p</a:t>
            </a:r>
            <a:r>
              <a:rPr lang="en-US" sz="1800" baseline="30000">
                <a:solidFill>
                  <a:srgbClr val="0000FF"/>
                </a:solidFill>
              </a:rPr>
              <a:t>0</a:t>
            </a:r>
            <a:endParaRPr lang="en-US" sz="1800">
              <a:solidFill>
                <a:srgbClr val="0000FF"/>
              </a:solidFill>
            </a:endParaRPr>
          </a:p>
        </p:txBody>
      </p:sp>
      <p:grpSp>
        <p:nvGrpSpPr>
          <p:cNvPr id="7058" name="Group 725"/>
          <p:cNvGrpSpPr>
            <a:grpSpLocks/>
          </p:cNvGrpSpPr>
          <p:nvPr/>
        </p:nvGrpSpPr>
        <p:grpSpPr bwMode="auto">
          <a:xfrm rot="-1079883">
            <a:off x="7722148" y="5247865"/>
            <a:ext cx="812800" cy="61913"/>
            <a:chOff x="432" y="1266"/>
            <a:chExt cx="3312" cy="252"/>
          </a:xfrm>
        </p:grpSpPr>
        <p:grpSp>
          <p:nvGrpSpPr>
            <p:cNvPr id="7063" name="Group 726"/>
            <p:cNvGrpSpPr>
              <a:grpSpLocks/>
            </p:cNvGrpSpPr>
            <p:nvPr/>
          </p:nvGrpSpPr>
          <p:grpSpPr bwMode="auto">
            <a:xfrm>
              <a:off x="432" y="1311"/>
              <a:ext cx="414" cy="207"/>
              <a:chOff x="912" y="1632"/>
              <a:chExt cx="414" cy="207"/>
            </a:xfrm>
          </p:grpSpPr>
          <p:grpSp>
            <p:nvGrpSpPr>
              <p:cNvPr id="7064" name="Group 727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72" name="Arc 72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3" name="Arc 72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65" name="Group 730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75" name="Arc 731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6" name="Arc 732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066" name="Group 733"/>
            <p:cNvGrpSpPr>
              <a:grpSpLocks/>
            </p:cNvGrpSpPr>
            <p:nvPr/>
          </p:nvGrpSpPr>
          <p:grpSpPr bwMode="auto">
            <a:xfrm>
              <a:off x="846" y="1311"/>
              <a:ext cx="414" cy="207"/>
              <a:chOff x="912" y="1632"/>
              <a:chExt cx="414" cy="207"/>
            </a:xfrm>
          </p:grpSpPr>
          <p:grpSp>
            <p:nvGrpSpPr>
              <p:cNvPr id="7067" name="Group 734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79" name="Arc 73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0" name="Arc 73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68" name="Group 737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82" name="Arc 73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3" name="Arc 73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069" name="Group 740"/>
            <p:cNvGrpSpPr>
              <a:grpSpLocks/>
            </p:cNvGrpSpPr>
            <p:nvPr/>
          </p:nvGrpSpPr>
          <p:grpSpPr bwMode="auto">
            <a:xfrm>
              <a:off x="1260" y="1296"/>
              <a:ext cx="414" cy="207"/>
              <a:chOff x="912" y="1632"/>
              <a:chExt cx="414" cy="207"/>
            </a:xfrm>
          </p:grpSpPr>
          <p:grpSp>
            <p:nvGrpSpPr>
              <p:cNvPr id="7070" name="Group 741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86" name="Arc 74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7" name="Arc 74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1" name="Group 744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89" name="Arc 74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0" name="Arc 74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05" name="Group 747"/>
            <p:cNvGrpSpPr>
              <a:grpSpLocks/>
            </p:cNvGrpSpPr>
            <p:nvPr/>
          </p:nvGrpSpPr>
          <p:grpSpPr bwMode="auto">
            <a:xfrm>
              <a:off x="1674" y="1296"/>
              <a:ext cx="414" cy="207"/>
              <a:chOff x="912" y="1632"/>
              <a:chExt cx="414" cy="207"/>
            </a:xfrm>
          </p:grpSpPr>
          <p:grpSp>
            <p:nvGrpSpPr>
              <p:cNvPr id="6308" name="Group 748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93" name="Arc 74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4" name="Arc 75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09" name="Group 751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96" name="Arc 75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7" name="Arc 75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12" name="Group 754"/>
            <p:cNvGrpSpPr>
              <a:grpSpLocks/>
            </p:cNvGrpSpPr>
            <p:nvPr/>
          </p:nvGrpSpPr>
          <p:grpSpPr bwMode="auto">
            <a:xfrm>
              <a:off x="2088" y="1281"/>
              <a:ext cx="414" cy="207"/>
              <a:chOff x="912" y="1632"/>
              <a:chExt cx="414" cy="207"/>
            </a:xfrm>
          </p:grpSpPr>
          <p:grpSp>
            <p:nvGrpSpPr>
              <p:cNvPr id="6315" name="Group 755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00" name="Arc 75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1" name="Arc 75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16" name="Group 758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03" name="Arc 75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4" name="Arc 76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19" name="Group 761"/>
            <p:cNvGrpSpPr>
              <a:grpSpLocks/>
            </p:cNvGrpSpPr>
            <p:nvPr/>
          </p:nvGrpSpPr>
          <p:grpSpPr bwMode="auto">
            <a:xfrm>
              <a:off x="2502" y="1281"/>
              <a:ext cx="414" cy="207"/>
              <a:chOff x="912" y="1632"/>
              <a:chExt cx="414" cy="207"/>
            </a:xfrm>
          </p:grpSpPr>
          <p:grpSp>
            <p:nvGrpSpPr>
              <p:cNvPr id="6322" name="Group 762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07" name="Arc 76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8" name="Arc 76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23" name="Group 765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10" name="Arc 76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1" name="Arc 76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26" name="Group 768"/>
            <p:cNvGrpSpPr>
              <a:grpSpLocks/>
            </p:cNvGrpSpPr>
            <p:nvPr/>
          </p:nvGrpSpPr>
          <p:grpSpPr bwMode="auto">
            <a:xfrm>
              <a:off x="2916" y="1266"/>
              <a:ext cx="414" cy="207"/>
              <a:chOff x="912" y="1632"/>
              <a:chExt cx="414" cy="207"/>
            </a:xfrm>
          </p:grpSpPr>
          <p:grpSp>
            <p:nvGrpSpPr>
              <p:cNvPr id="6329" name="Group 769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14" name="Arc 77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5" name="Arc 77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30" name="Group 772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17" name="Arc 77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8" name="Arc 77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31" name="Group 775"/>
            <p:cNvGrpSpPr>
              <a:grpSpLocks/>
            </p:cNvGrpSpPr>
            <p:nvPr/>
          </p:nvGrpSpPr>
          <p:grpSpPr bwMode="auto">
            <a:xfrm>
              <a:off x="3330" y="1266"/>
              <a:ext cx="414" cy="207"/>
              <a:chOff x="912" y="1632"/>
              <a:chExt cx="414" cy="207"/>
            </a:xfrm>
          </p:grpSpPr>
          <p:grpSp>
            <p:nvGrpSpPr>
              <p:cNvPr id="6334" name="Group 776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21" name="Arc 77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2" name="Arc 77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37" name="Group 779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24" name="Arc 78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5" name="Arc 78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338" name="Group 782"/>
          <p:cNvGrpSpPr>
            <a:grpSpLocks/>
          </p:cNvGrpSpPr>
          <p:nvPr/>
        </p:nvGrpSpPr>
        <p:grpSpPr bwMode="auto">
          <a:xfrm rot="1285233">
            <a:off x="7717386" y="5551078"/>
            <a:ext cx="812800" cy="61912"/>
            <a:chOff x="432" y="1266"/>
            <a:chExt cx="3312" cy="252"/>
          </a:xfrm>
        </p:grpSpPr>
        <p:grpSp>
          <p:nvGrpSpPr>
            <p:cNvPr id="6341" name="Group 783"/>
            <p:cNvGrpSpPr>
              <a:grpSpLocks/>
            </p:cNvGrpSpPr>
            <p:nvPr/>
          </p:nvGrpSpPr>
          <p:grpSpPr bwMode="auto">
            <a:xfrm>
              <a:off x="432" y="1311"/>
              <a:ext cx="414" cy="207"/>
              <a:chOff x="912" y="1632"/>
              <a:chExt cx="414" cy="207"/>
            </a:xfrm>
          </p:grpSpPr>
          <p:grpSp>
            <p:nvGrpSpPr>
              <p:cNvPr id="6344" name="Group 784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29" name="Arc 78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30" name="Arc 78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45" name="Group 787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32" name="Arc 78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33" name="Arc 78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48" name="Group 790"/>
            <p:cNvGrpSpPr>
              <a:grpSpLocks/>
            </p:cNvGrpSpPr>
            <p:nvPr/>
          </p:nvGrpSpPr>
          <p:grpSpPr bwMode="auto">
            <a:xfrm>
              <a:off x="846" y="1311"/>
              <a:ext cx="414" cy="207"/>
              <a:chOff x="912" y="1632"/>
              <a:chExt cx="414" cy="207"/>
            </a:xfrm>
          </p:grpSpPr>
          <p:grpSp>
            <p:nvGrpSpPr>
              <p:cNvPr id="6351" name="Group 791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36" name="Arc 79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37" name="Arc 79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52" name="Group 794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39" name="Arc 79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40" name="Arc 79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55" name="Group 797"/>
            <p:cNvGrpSpPr>
              <a:grpSpLocks/>
            </p:cNvGrpSpPr>
            <p:nvPr/>
          </p:nvGrpSpPr>
          <p:grpSpPr bwMode="auto">
            <a:xfrm>
              <a:off x="1260" y="1296"/>
              <a:ext cx="414" cy="207"/>
              <a:chOff x="912" y="1632"/>
              <a:chExt cx="414" cy="207"/>
            </a:xfrm>
          </p:grpSpPr>
          <p:grpSp>
            <p:nvGrpSpPr>
              <p:cNvPr id="6358" name="Group 798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43" name="Arc 79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44" name="Arc 80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59" name="Group 801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46" name="Arc 80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47" name="Arc 80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62" name="Group 804"/>
            <p:cNvGrpSpPr>
              <a:grpSpLocks/>
            </p:cNvGrpSpPr>
            <p:nvPr/>
          </p:nvGrpSpPr>
          <p:grpSpPr bwMode="auto">
            <a:xfrm>
              <a:off x="1674" y="1296"/>
              <a:ext cx="414" cy="207"/>
              <a:chOff x="912" y="1632"/>
              <a:chExt cx="414" cy="207"/>
            </a:xfrm>
          </p:grpSpPr>
          <p:grpSp>
            <p:nvGrpSpPr>
              <p:cNvPr id="6365" name="Group 805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50" name="Arc 80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1" name="Arc 80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66" name="Group 808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53" name="Arc 80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4" name="Arc 81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69" name="Group 811"/>
            <p:cNvGrpSpPr>
              <a:grpSpLocks/>
            </p:cNvGrpSpPr>
            <p:nvPr/>
          </p:nvGrpSpPr>
          <p:grpSpPr bwMode="auto">
            <a:xfrm>
              <a:off x="2088" y="1281"/>
              <a:ext cx="414" cy="207"/>
              <a:chOff x="912" y="1632"/>
              <a:chExt cx="414" cy="207"/>
            </a:xfrm>
          </p:grpSpPr>
          <p:grpSp>
            <p:nvGrpSpPr>
              <p:cNvPr id="6372" name="Group 812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57" name="Arc 81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8" name="Arc 81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73" name="Group 815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60" name="Arc 81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1" name="Arc 81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76" name="Group 818"/>
            <p:cNvGrpSpPr>
              <a:grpSpLocks/>
            </p:cNvGrpSpPr>
            <p:nvPr/>
          </p:nvGrpSpPr>
          <p:grpSpPr bwMode="auto">
            <a:xfrm>
              <a:off x="2502" y="1281"/>
              <a:ext cx="414" cy="207"/>
              <a:chOff x="912" y="1632"/>
              <a:chExt cx="414" cy="207"/>
            </a:xfrm>
          </p:grpSpPr>
          <p:grpSp>
            <p:nvGrpSpPr>
              <p:cNvPr id="6379" name="Group 819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64" name="Arc 82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5" name="Arc 82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80" name="Group 822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67" name="Arc 82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8" name="Arc 82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83" name="Group 825"/>
            <p:cNvGrpSpPr>
              <a:grpSpLocks/>
            </p:cNvGrpSpPr>
            <p:nvPr/>
          </p:nvGrpSpPr>
          <p:grpSpPr bwMode="auto">
            <a:xfrm>
              <a:off x="2916" y="1266"/>
              <a:ext cx="414" cy="207"/>
              <a:chOff x="912" y="1632"/>
              <a:chExt cx="414" cy="207"/>
            </a:xfrm>
          </p:grpSpPr>
          <p:grpSp>
            <p:nvGrpSpPr>
              <p:cNvPr id="6386" name="Group 826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71" name="Arc 82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2" name="Arc 82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89" name="Group 829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74" name="Arc 83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5" name="Arc 83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94" name="Group 832"/>
            <p:cNvGrpSpPr>
              <a:grpSpLocks/>
            </p:cNvGrpSpPr>
            <p:nvPr/>
          </p:nvGrpSpPr>
          <p:grpSpPr bwMode="auto">
            <a:xfrm>
              <a:off x="3330" y="1266"/>
              <a:ext cx="414" cy="207"/>
              <a:chOff x="912" y="1632"/>
              <a:chExt cx="414" cy="207"/>
            </a:xfrm>
          </p:grpSpPr>
          <p:grpSp>
            <p:nvGrpSpPr>
              <p:cNvPr id="6395" name="Group 833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78" name="Arc 83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9" name="Arc 83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96" name="Group 836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81" name="Arc 83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82" name="Arc 83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985" name="Text Box 841"/>
          <p:cNvSpPr txBox="1">
            <a:spLocks noChangeArrowheads="1"/>
          </p:cNvSpPr>
          <p:nvPr/>
        </p:nvSpPr>
        <p:spPr bwMode="auto">
          <a:xfrm>
            <a:off x="288925" y="3692525"/>
            <a:ext cx="1331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omic Sans MS"/>
                <a:cs typeface="Comic Sans MS"/>
              </a:rPr>
              <a:t>Prompt</a:t>
            </a:r>
          </a:p>
        </p:txBody>
      </p:sp>
      <p:sp>
        <p:nvSpPr>
          <p:cNvPr id="6986" name="Text Box 842"/>
          <p:cNvSpPr txBox="1">
            <a:spLocks noChangeArrowheads="1"/>
          </p:cNvSpPr>
          <p:nvPr/>
        </p:nvSpPr>
        <p:spPr bwMode="auto">
          <a:xfrm>
            <a:off x="1581149" y="3455988"/>
            <a:ext cx="22082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latin typeface="Comic Sans MS"/>
                <a:cs typeface="Comic Sans MS"/>
              </a:rPr>
              <a:t>“Fragmentation”</a:t>
            </a:r>
          </a:p>
          <a:p>
            <a:pPr algn="ctr"/>
            <a:r>
              <a:rPr lang="en-US" sz="2000" b="1" dirty="0" smtClean="0">
                <a:latin typeface="Comic Sans MS"/>
                <a:cs typeface="Comic Sans MS"/>
              </a:rPr>
              <a:t>much better called internal </a:t>
            </a:r>
            <a:r>
              <a:rPr lang="en-US" sz="2000" b="1" dirty="0" err="1" smtClean="0">
                <a:latin typeface="Comic Sans MS"/>
                <a:cs typeface="Comic Sans MS"/>
              </a:rPr>
              <a:t>bremsstrahlung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6987" name="Text Box 843"/>
          <p:cNvSpPr txBox="1">
            <a:spLocks noChangeArrowheads="1"/>
          </p:cNvSpPr>
          <p:nvPr/>
        </p:nvSpPr>
        <p:spPr bwMode="auto">
          <a:xfrm>
            <a:off x="3371850" y="3540125"/>
            <a:ext cx="186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8040"/>
                </a:solidFill>
                <a:latin typeface="Comic Sans MS"/>
                <a:cs typeface="Comic Sans MS"/>
              </a:rPr>
              <a:t>Induced</a:t>
            </a:r>
          </a:p>
        </p:txBody>
      </p:sp>
      <p:sp>
        <p:nvSpPr>
          <p:cNvPr id="6989" name="Text Box 845"/>
          <p:cNvSpPr txBox="1">
            <a:spLocks noChangeArrowheads="1"/>
          </p:cNvSpPr>
          <p:nvPr/>
        </p:nvSpPr>
        <p:spPr bwMode="auto">
          <a:xfrm>
            <a:off x="7064923" y="5838415"/>
            <a:ext cx="171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mic Sans MS"/>
                <a:cs typeface="Comic Sans MS"/>
              </a:rPr>
              <a:t>EM &amp; Weak Decay</a:t>
            </a:r>
          </a:p>
        </p:txBody>
      </p:sp>
      <p:sp>
        <p:nvSpPr>
          <p:cNvPr id="857" name="TextBox 856"/>
          <p:cNvSpPr txBox="1"/>
          <p:nvPr/>
        </p:nvSpPr>
        <p:spPr>
          <a:xfrm>
            <a:off x="316468" y="865581"/>
            <a:ext cx="2201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omic Sans MS"/>
              </a:rPr>
              <a:t>proton – proton:</a:t>
            </a:r>
            <a:endParaRPr lang="en-US" sz="2000" b="1" dirty="0">
              <a:solidFill>
                <a:srgbClr val="CC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grpSp>
        <p:nvGrpSpPr>
          <p:cNvPr id="859" name="Group 858"/>
          <p:cNvGrpSpPr/>
          <p:nvPr/>
        </p:nvGrpSpPr>
        <p:grpSpPr>
          <a:xfrm>
            <a:off x="7102415" y="2476502"/>
            <a:ext cx="1680183" cy="1579260"/>
            <a:chOff x="2607749" y="1536819"/>
            <a:chExt cx="1680183" cy="1579260"/>
          </a:xfrm>
        </p:grpSpPr>
        <p:pic>
          <p:nvPicPr>
            <p:cNvPr id="860" name="Picture 3" descr="sidis-diagram"/>
            <p:cNvPicPr>
              <a:picLocks noChangeAspect="1" noChangeArrowheads="1"/>
            </p:cNvPicPr>
            <p:nvPr/>
          </p:nvPicPr>
          <p:blipFill>
            <a:blip r:embed="rId2"/>
            <a:srcRect l="49906" t="25951" b="3992"/>
            <a:stretch>
              <a:fillRect/>
            </a:stretch>
          </p:blipFill>
          <p:spPr bwMode="auto">
            <a:xfrm>
              <a:off x="2607749" y="1536819"/>
              <a:ext cx="1580942" cy="1579260"/>
            </a:xfrm>
            <a:prstGeom prst="rect">
              <a:avLst/>
            </a:prstGeom>
            <a:solidFill>
              <a:schemeClr val="tx1"/>
            </a:solidFill>
          </p:spPr>
        </p:pic>
        <p:sp>
          <p:nvSpPr>
            <p:cNvPr id="861" name="TextBox 860"/>
            <p:cNvSpPr txBox="1"/>
            <p:nvPr/>
          </p:nvSpPr>
          <p:spPr>
            <a:xfrm>
              <a:off x="3987850" y="1909177"/>
              <a:ext cx="300082" cy="33855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g</a:t>
              </a:r>
              <a:endParaRPr lang="en-US" sz="1600" b="1" dirty="0">
                <a:solidFill>
                  <a:srgbClr val="FF0000"/>
                </a:solidFill>
                <a:latin typeface="Symbol" charset="2"/>
                <a:cs typeface="Symbol" charset="2"/>
              </a:endParaRPr>
            </a:p>
          </p:txBody>
        </p:sp>
      </p:grpSp>
      <p:sp>
        <p:nvSpPr>
          <p:cNvPr id="862" name="Text Box 842"/>
          <p:cNvSpPr txBox="1">
            <a:spLocks noChangeArrowheads="1"/>
          </p:cNvSpPr>
          <p:nvPr/>
        </p:nvSpPr>
        <p:spPr bwMode="auto">
          <a:xfrm>
            <a:off x="6918632" y="4089400"/>
            <a:ext cx="2065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omic Sans MS"/>
                <a:cs typeface="Comic Sans MS"/>
              </a:rPr>
              <a:t>Fragmentation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863" name="TextBox 862"/>
          <p:cNvSpPr txBox="1"/>
          <p:nvPr/>
        </p:nvSpPr>
        <p:spPr>
          <a:xfrm>
            <a:off x="316816" y="1224113"/>
            <a:ext cx="249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Au – Au  or  </a:t>
            </a:r>
            <a:r>
              <a:rPr lang="en-US" sz="2000" b="1" dirty="0" err="1" smtClean="0">
                <a:solidFill>
                  <a:srgbClr val="CC66FF"/>
                </a:solidFill>
                <a:latin typeface="Comic Sans MS"/>
                <a:cs typeface="Comic Sans MS"/>
              </a:rPr>
              <a:t>d</a:t>
            </a:r>
            <a:r>
              <a:rPr lang="en-US" sz="2000" b="1" dirty="0" smtClean="0">
                <a:solidFill>
                  <a:srgbClr val="CC66FF"/>
                </a:solidFill>
                <a:latin typeface="Comic Sans MS"/>
                <a:cs typeface="Comic Sans MS"/>
              </a:rPr>
              <a:t>-Au</a:t>
            </a:r>
            <a:endParaRPr lang="en-US" sz="2000" b="1" dirty="0">
              <a:solidFill>
                <a:srgbClr val="CC66FF"/>
              </a:solidFill>
              <a:latin typeface="Comic Sans MS"/>
              <a:cs typeface="Comic Sans MS"/>
            </a:endParaRPr>
          </a:p>
        </p:txBody>
      </p:sp>
      <p:grpSp>
        <p:nvGrpSpPr>
          <p:cNvPr id="864" name="Group 665"/>
          <p:cNvGrpSpPr>
            <a:grpSpLocks/>
          </p:cNvGrpSpPr>
          <p:nvPr/>
        </p:nvGrpSpPr>
        <p:grpSpPr bwMode="auto">
          <a:xfrm rot="-2961522">
            <a:off x="5693939" y="4358042"/>
            <a:ext cx="866775" cy="66675"/>
            <a:chOff x="432" y="1266"/>
            <a:chExt cx="3312" cy="252"/>
          </a:xfrm>
        </p:grpSpPr>
        <p:grpSp>
          <p:nvGrpSpPr>
            <p:cNvPr id="865" name="Group 666"/>
            <p:cNvGrpSpPr>
              <a:grpSpLocks/>
            </p:cNvGrpSpPr>
            <p:nvPr/>
          </p:nvGrpSpPr>
          <p:grpSpPr bwMode="auto">
            <a:xfrm>
              <a:off x="432" y="1311"/>
              <a:ext cx="414" cy="207"/>
              <a:chOff x="912" y="1632"/>
              <a:chExt cx="414" cy="207"/>
            </a:xfrm>
          </p:grpSpPr>
          <p:grpSp>
            <p:nvGrpSpPr>
              <p:cNvPr id="915" name="Group 667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919" name="Arc 66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0" name="Arc 66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16" name="Group 670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917" name="Arc 671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8" name="Arc 672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66" name="Group 673"/>
            <p:cNvGrpSpPr>
              <a:grpSpLocks/>
            </p:cNvGrpSpPr>
            <p:nvPr/>
          </p:nvGrpSpPr>
          <p:grpSpPr bwMode="auto">
            <a:xfrm>
              <a:off x="846" y="1311"/>
              <a:ext cx="414" cy="207"/>
              <a:chOff x="912" y="1632"/>
              <a:chExt cx="414" cy="207"/>
            </a:xfrm>
          </p:grpSpPr>
          <p:grpSp>
            <p:nvGrpSpPr>
              <p:cNvPr id="909" name="Group 674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913" name="Arc 67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4" name="Arc 67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10" name="Group 677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911" name="Arc 67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2" name="Arc 67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67" name="Group 680"/>
            <p:cNvGrpSpPr>
              <a:grpSpLocks/>
            </p:cNvGrpSpPr>
            <p:nvPr/>
          </p:nvGrpSpPr>
          <p:grpSpPr bwMode="auto">
            <a:xfrm>
              <a:off x="1260" y="1296"/>
              <a:ext cx="414" cy="207"/>
              <a:chOff x="912" y="1632"/>
              <a:chExt cx="414" cy="207"/>
            </a:xfrm>
          </p:grpSpPr>
          <p:grpSp>
            <p:nvGrpSpPr>
              <p:cNvPr id="903" name="Group 681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907" name="Arc 68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8" name="Arc 68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04" name="Group 684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905" name="Arc 68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6" name="Arc 68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68" name="Group 687"/>
            <p:cNvGrpSpPr>
              <a:grpSpLocks/>
            </p:cNvGrpSpPr>
            <p:nvPr/>
          </p:nvGrpSpPr>
          <p:grpSpPr bwMode="auto">
            <a:xfrm>
              <a:off x="1674" y="1296"/>
              <a:ext cx="414" cy="207"/>
              <a:chOff x="912" y="1632"/>
              <a:chExt cx="414" cy="207"/>
            </a:xfrm>
          </p:grpSpPr>
          <p:grpSp>
            <p:nvGrpSpPr>
              <p:cNvPr id="897" name="Group 688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901" name="Arc 68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2" name="Arc 69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98" name="Group 691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899" name="Arc 69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00" name="Arc 69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69" name="Group 694"/>
            <p:cNvGrpSpPr>
              <a:grpSpLocks/>
            </p:cNvGrpSpPr>
            <p:nvPr/>
          </p:nvGrpSpPr>
          <p:grpSpPr bwMode="auto">
            <a:xfrm>
              <a:off x="2088" y="1281"/>
              <a:ext cx="414" cy="207"/>
              <a:chOff x="912" y="1632"/>
              <a:chExt cx="414" cy="207"/>
            </a:xfrm>
          </p:grpSpPr>
          <p:grpSp>
            <p:nvGrpSpPr>
              <p:cNvPr id="891" name="Group 695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895" name="Arc 69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6" name="Arc 69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92" name="Group 698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893" name="Arc 69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4" name="Arc 70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70" name="Group 701"/>
            <p:cNvGrpSpPr>
              <a:grpSpLocks/>
            </p:cNvGrpSpPr>
            <p:nvPr/>
          </p:nvGrpSpPr>
          <p:grpSpPr bwMode="auto">
            <a:xfrm>
              <a:off x="2502" y="1281"/>
              <a:ext cx="414" cy="207"/>
              <a:chOff x="912" y="1632"/>
              <a:chExt cx="414" cy="207"/>
            </a:xfrm>
          </p:grpSpPr>
          <p:grpSp>
            <p:nvGrpSpPr>
              <p:cNvPr id="885" name="Group 702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889" name="Arc 70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0" name="Arc 70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86" name="Group 705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887" name="Arc 70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8" name="Arc 70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71" name="Group 708"/>
            <p:cNvGrpSpPr>
              <a:grpSpLocks/>
            </p:cNvGrpSpPr>
            <p:nvPr/>
          </p:nvGrpSpPr>
          <p:grpSpPr bwMode="auto">
            <a:xfrm>
              <a:off x="2916" y="1266"/>
              <a:ext cx="414" cy="207"/>
              <a:chOff x="912" y="1632"/>
              <a:chExt cx="414" cy="207"/>
            </a:xfrm>
          </p:grpSpPr>
          <p:grpSp>
            <p:nvGrpSpPr>
              <p:cNvPr id="879" name="Group 709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883" name="Arc 71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4" name="Arc 71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80" name="Group 712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881" name="Arc 71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2" name="Arc 71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72" name="Group 715"/>
            <p:cNvGrpSpPr>
              <a:grpSpLocks/>
            </p:cNvGrpSpPr>
            <p:nvPr/>
          </p:nvGrpSpPr>
          <p:grpSpPr bwMode="auto">
            <a:xfrm>
              <a:off x="3330" y="1266"/>
              <a:ext cx="414" cy="207"/>
              <a:chOff x="912" y="1632"/>
              <a:chExt cx="414" cy="207"/>
            </a:xfrm>
          </p:grpSpPr>
          <p:grpSp>
            <p:nvGrpSpPr>
              <p:cNvPr id="873" name="Group 716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877" name="Arc 71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8" name="Arc 71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74" name="Group 719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875" name="Arc 72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6" name="Arc 72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21" name="AutoShape 722"/>
          <p:cNvSpPr>
            <a:spLocks noChangeArrowheads="1"/>
          </p:cNvSpPr>
          <p:nvPr/>
        </p:nvSpPr>
        <p:spPr bwMode="auto">
          <a:xfrm>
            <a:off x="5632026" y="4635855"/>
            <a:ext cx="461963" cy="461962"/>
          </a:xfrm>
          <a:prstGeom prst="star24">
            <a:avLst>
              <a:gd name="adj" fmla="val 3750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" name="Text Box 844"/>
          <p:cNvSpPr txBox="1">
            <a:spLocks noChangeArrowheads="1"/>
          </p:cNvSpPr>
          <p:nvPr/>
        </p:nvSpPr>
        <p:spPr bwMode="auto">
          <a:xfrm>
            <a:off x="4943238" y="5076415"/>
            <a:ext cx="196373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pitchFamily="-109" charset="0"/>
              </a:rPr>
              <a:t>Thermal Radiation</a:t>
            </a:r>
          </a:p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Arial" pitchFamily="-109" charset="0"/>
              </a:rPr>
              <a:t>QGP</a:t>
            </a:r>
            <a:r>
              <a:rPr lang="en-US" sz="2000" dirty="0">
                <a:latin typeface="Arial" pitchFamily="-109" charset="0"/>
              </a:rPr>
              <a:t> / </a:t>
            </a:r>
            <a:r>
              <a:rPr lang="en-US" sz="2000" dirty="0" err="1">
                <a:solidFill>
                  <a:srgbClr val="FF8000"/>
                </a:solidFill>
                <a:latin typeface="Arial" pitchFamily="-109" charset="0"/>
              </a:rPr>
              <a:t>Hadron</a:t>
            </a:r>
            <a:r>
              <a:rPr lang="en-US" sz="2000" dirty="0">
                <a:solidFill>
                  <a:srgbClr val="FF8000"/>
                </a:solidFill>
                <a:latin typeface="Arial" pitchFamily="-109" charset="0"/>
              </a:rPr>
              <a:t> Gas</a:t>
            </a:r>
            <a:endParaRPr lang="en-US" sz="2000" dirty="0">
              <a:latin typeface="Arial" pitchFamily="-109" charset="0"/>
            </a:endParaRPr>
          </a:p>
        </p:txBody>
      </p:sp>
      <p:sp>
        <p:nvSpPr>
          <p:cNvPr id="923" name="TextBox 922"/>
          <p:cNvSpPr txBox="1"/>
          <p:nvPr/>
        </p:nvSpPr>
        <p:spPr>
          <a:xfrm>
            <a:off x="5061681" y="3413508"/>
            <a:ext cx="1722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/>
                <a:cs typeface="Comic Sans MS"/>
              </a:rPr>
              <a:t>De-excitation</a:t>
            </a:r>
          </a:p>
          <a:p>
            <a:r>
              <a:rPr lang="en-US" b="1" dirty="0" smtClean="0">
                <a:latin typeface="Comic Sans MS"/>
                <a:cs typeface="Comic Sans MS"/>
              </a:rPr>
              <a:t>for excited </a:t>
            </a:r>
          </a:p>
          <a:p>
            <a:r>
              <a:rPr lang="en-US" b="1" dirty="0" smtClean="0">
                <a:latin typeface="Comic Sans MS"/>
                <a:cs typeface="Comic Sans MS"/>
              </a:rPr>
              <a:t>states </a:t>
            </a:r>
            <a:endParaRPr lang="en-US" b="1" dirty="0">
              <a:latin typeface="Comic Sans MS"/>
              <a:cs typeface="Comic Sans MS"/>
            </a:endParaRPr>
          </a:p>
        </p:txBody>
      </p:sp>
      <p:sp>
        <p:nvSpPr>
          <p:cNvPr id="6988" name="Footer Placeholder 698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990" name="Slide Number Placeholder 6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</a:t>
            </a:r>
            <a:r>
              <a:rPr lang="en-US" dirty="0"/>
              <a:t>mean by “Direct”….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3375" y="1884363"/>
            <a:ext cx="1287463" cy="571500"/>
            <a:chOff x="1790" y="1563"/>
            <a:chExt cx="1675" cy="744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1911" y="1563"/>
              <a:ext cx="391" cy="3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 rot="-1587761">
              <a:off x="1790" y="2053"/>
              <a:ext cx="553" cy="112"/>
              <a:chOff x="1608" y="2049"/>
              <a:chExt cx="2934" cy="429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820" y="2064"/>
                <a:ext cx="510" cy="384"/>
                <a:chOff x="2820" y="2064"/>
                <a:chExt cx="510" cy="384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52" name="Arc 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53" name="Arc 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55" name="Arc 1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56" name="Arc 1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2517" y="2079"/>
                <a:ext cx="510" cy="384"/>
                <a:chOff x="2820" y="2064"/>
                <a:chExt cx="510" cy="384"/>
              </a:xfrm>
            </p:grpSpPr>
            <p:grpSp>
              <p:nvGrpSpPr>
                <p:cNvPr id="8" name="Group 14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59" name="Arc 1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60" name="Arc 1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62" name="Arc 1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63" name="Arc 1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20"/>
              <p:cNvGrpSpPr>
                <a:grpSpLocks/>
              </p:cNvGrpSpPr>
              <p:nvPr/>
            </p:nvGrpSpPr>
            <p:grpSpPr bwMode="auto">
              <a:xfrm>
                <a:off x="2214" y="2079"/>
                <a:ext cx="510" cy="384"/>
                <a:chOff x="2820" y="2064"/>
                <a:chExt cx="510" cy="384"/>
              </a:xfrm>
            </p:grpSpPr>
            <p:grpSp>
              <p:nvGrpSpPr>
                <p:cNvPr id="11" name="Group 21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66" name="Arc 2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67" name="Arc 2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24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69" name="Arc 2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70" name="Arc 2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" name="Group 27"/>
              <p:cNvGrpSpPr>
                <a:grpSpLocks/>
              </p:cNvGrpSpPr>
              <p:nvPr/>
            </p:nvGrpSpPr>
            <p:grpSpPr bwMode="auto">
              <a:xfrm>
                <a:off x="1911" y="2094"/>
                <a:ext cx="510" cy="384"/>
                <a:chOff x="2820" y="2064"/>
                <a:chExt cx="510" cy="384"/>
              </a:xfrm>
            </p:grpSpPr>
            <p:grpSp>
              <p:nvGrpSpPr>
                <p:cNvPr id="14" name="Group 28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73" name="Arc 2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74" name="Arc 3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31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76" name="Arc 3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77" name="Arc 3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6" name="Group 34"/>
              <p:cNvGrpSpPr>
                <a:grpSpLocks/>
              </p:cNvGrpSpPr>
              <p:nvPr/>
            </p:nvGrpSpPr>
            <p:grpSpPr bwMode="auto">
              <a:xfrm>
                <a:off x="4032" y="2049"/>
                <a:ext cx="510" cy="384"/>
                <a:chOff x="2820" y="2064"/>
                <a:chExt cx="510" cy="384"/>
              </a:xfrm>
            </p:grpSpPr>
            <p:grpSp>
              <p:nvGrpSpPr>
                <p:cNvPr id="17" name="Group 35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80" name="Arc 3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1" name="Arc 3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38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83" name="Arc 3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4" name="Arc 4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9" name="Group 41"/>
              <p:cNvGrpSpPr>
                <a:grpSpLocks/>
              </p:cNvGrpSpPr>
              <p:nvPr/>
            </p:nvGrpSpPr>
            <p:grpSpPr bwMode="auto">
              <a:xfrm>
                <a:off x="3729" y="2064"/>
                <a:ext cx="510" cy="384"/>
                <a:chOff x="2820" y="2064"/>
                <a:chExt cx="510" cy="384"/>
              </a:xfrm>
            </p:grpSpPr>
            <p:grpSp>
              <p:nvGrpSpPr>
                <p:cNvPr id="20" name="Group 42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87" name="Arc 4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88" name="Arc 4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45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90" name="Arc 4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91" name="Arc 4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" name="Group 48"/>
              <p:cNvGrpSpPr>
                <a:grpSpLocks/>
              </p:cNvGrpSpPr>
              <p:nvPr/>
            </p:nvGrpSpPr>
            <p:grpSpPr bwMode="auto">
              <a:xfrm>
                <a:off x="3426" y="2064"/>
                <a:ext cx="510" cy="384"/>
                <a:chOff x="2820" y="2064"/>
                <a:chExt cx="510" cy="384"/>
              </a:xfrm>
            </p:grpSpPr>
            <p:grpSp>
              <p:nvGrpSpPr>
                <p:cNvPr id="23" name="Group 49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194" name="Arc 5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95" name="Arc 5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52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197" name="Arc 5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98" name="Arc 5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" name="Group 55"/>
              <p:cNvGrpSpPr>
                <a:grpSpLocks/>
              </p:cNvGrpSpPr>
              <p:nvPr/>
            </p:nvGrpSpPr>
            <p:grpSpPr bwMode="auto">
              <a:xfrm>
                <a:off x="3123" y="2079"/>
                <a:ext cx="510" cy="384"/>
                <a:chOff x="2820" y="2064"/>
                <a:chExt cx="510" cy="384"/>
              </a:xfrm>
            </p:grpSpPr>
            <p:grpSp>
              <p:nvGrpSpPr>
                <p:cNvPr id="26" name="Group 56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201" name="Arc 5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02" name="Arc 5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" name="Group 59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204" name="Arc 6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05" name="Arc 6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8" name="Group 62"/>
              <p:cNvGrpSpPr>
                <a:grpSpLocks/>
              </p:cNvGrpSpPr>
              <p:nvPr/>
            </p:nvGrpSpPr>
            <p:grpSpPr bwMode="auto">
              <a:xfrm flipV="1">
                <a:off x="1608" y="2205"/>
                <a:ext cx="510" cy="273"/>
                <a:chOff x="912" y="1632"/>
                <a:chExt cx="207" cy="111"/>
              </a:xfrm>
            </p:grpSpPr>
            <p:sp>
              <p:nvSpPr>
                <p:cNvPr id="6207" name="Arc 6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08" name="Arc 6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2302" y="1960"/>
              <a:ext cx="6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>
              <a:off x="2908" y="1965"/>
              <a:ext cx="414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67"/>
            <p:cNvGrpSpPr>
              <a:grpSpLocks/>
            </p:cNvGrpSpPr>
            <p:nvPr/>
          </p:nvGrpSpPr>
          <p:grpSpPr bwMode="auto">
            <a:xfrm rot="-1599745">
              <a:off x="2875" y="1783"/>
              <a:ext cx="590" cy="63"/>
              <a:chOff x="432" y="1266"/>
              <a:chExt cx="3312" cy="252"/>
            </a:xfrm>
          </p:grpSpPr>
          <p:grpSp>
            <p:nvGrpSpPr>
              <p:cNvPr id="30" name="Group 68"/>
              <p:cNvGrpSpPr>
                <a:grpSpLocks/>
              </p:cNvGrpSpPr>
              <p:nvPr/>
            </p:nvGrpSpPr>
            <p:grpSpPr bwMode="auto">
              <a:xfrm>
                <a:off x="432" y="1311"/>
                <a:ext cx="414" cy="207"/>
                <a:chOff x="912" y="1632"/>
                <a:chExt cx="414" cy="207"/>
              </a:xfrm>
            </p:grpSpPr>
            <p:grpSp>
              <p:nvGrpSpPr>
                <p:cNvPr id="31" name="Group 69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14" name="Arc 7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15" name="Arc 7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24" name="Group 72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17" name="Arc 7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18" name="Arc 7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27" name="Group 75"/>
              <p:cNvGrpSpPr>
                <a:grpSpLocks/>
              </p:cNvGrpSpPr>
              <p:nvPr/>
            </p:nvGrpSpPr>
            <p:grpSpPr bwMode="auto">
              <a:xfrm>
                <a:off x="846" y="1311"/>
                <a:ext cx="414" cy="207"/>
                <a:chOff x="912" y="1632"/>
                <a:chExt cx="414" cy="207"/>
              </a:xfrm>
            </p:grpSpPr>
            <p:grpSp>
              <p:nvGrpSpPr>
                <p:cNvPr id="6630" name="Group 76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21" name="Arc 7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22" name="Arc 7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33" name="Group 79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24" name="Arc 8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25" name="Arc 8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34" name="Group 82"/>
              <p:cNvGrpSpPr>
                <a:grpSpLocks/>
              </p:cNvGrpSpPr>
              <p:nvPr/>
            </p:nvGrpSpPr>
            <p:grpSpPr bwMode="auto">
              <a:xfrm>
                <a:off x="1260" y="1296"/>
                <a:ext cx="414" cy="207"/>
                <a:chOff x="912" y="1632"/>
                <a:chExt cx="414" cy="207"/>
              </a:xfrm>
            </p:grpSpPr>
            <p:grpSp>
              <p:nvGrpSpPr>
                <p:cNvPr id="6635" name="Group 83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28" name="Arc 8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29" name="Arc 8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38" name="Group 86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31" name="Arc 8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32" name="Arc 8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41" name="Group 89"/>
              <p:cNvGrpSpPr>
                <a:grpSpLocks/>
              </p:cNvGrpSpPr>
              <p:nvPr/>
            </p:nvGrpSpPr>
            <p:grpSpPr bwMode="auto">
              <a:xfrm>
                <a:off x="1674" y="1296"/>
                <a:ext cx="414" cy="207"/>
                <a:chOff x="912" y="1632"/>
                <a:chExt cx="414" cy="207"/>
              </a:xfrm>
            </p:grpSpPr>
            <p:grpSp>
              <p:nvGrpSpPr>
                <p:cNvPr id="6642" name="Group 90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35" name="Arc 9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36" name="Arc 9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45" name="Group 93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38" name="Arc 9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39" name="Arc 9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48" name="Group 96"/>
              <p:cNvGrpSpPr>
                <a:grpSpLocks/>
              </p:cNvGrpSpPr>
              <p:nvPr/>
            </p:nvGrpSpPr>
            <p:grpSpPr bwMode="auto">
              <a:xfrm>
                <a:off x="2088" y="1281"/>
                <a:ext cx="414" cy="207"/>
                <a:chOff x="912" y="1632"/>
                <a:chExt cx="414" cy="207"/>
              </a:xfrm>
            </p:grpSpPr>
            <p:grpSp>
              <p:nvGrpSpPr>
                <p:cNvPr id="6649" name="Group 97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42" name="Arc 9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43" name="Arc 9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52" name="Group 100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45" name="Arc 10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46" name="Arc 10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55" name="Group 103"/>
              <p:cNvGrpSpPr>
                <a:grpSpLocks/>
              </p:cNvGrpSpPr>
              <p:nvPr/>
            </p:nvGrpSpPr>
            <p:grpSpPr bwMode="auto">
              <a:xfrm>
                <a:off x="2502" y="1281"/>
                <a:ext cx="414" cy="207"/>
                <a:chOff x="912" y="1632"/>
                <a:chExt cx="414" cy="207"/>
              </a:xfrm>
            </p:grpSpPr>
            <p:grpSp>
              <p:nvGrpSpPr>
                <p:cNvPr id="6656" name="Group 104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49" name="Arc 10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50" name="Arc 10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59" name="Group 107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52" name="Arc 10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53" name="Arc 10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62" name="Group 110"/>
              <p:cNvGrpSpPr>
                <a:grpSpLocks/>
              </p:cNvGrpSpPr>
              <p:nvPr/>
            </p:nvGrpSpPr>
            <p:grpSpPr bwMode="auto">
              <a:xfrm>
                <a:off x="2916" y="1266"/>
                <a:ext cx="414" cy="207"/>
                <a:chOff x="912" y="1632"/>
                <a:chExt cx="414" cy="207"/>
              </a:xfrm>
            </p:grpSpPr>
            <p:grpSp>
              <p:nvGrpSpPr>
                <p:cNvPr id="6663" name="Group 111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56" name="Arc 11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57" name="Arc 11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66" name="Group 114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59" name="Arc 11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60" name="Arc 11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69" name="Group 117"/>
              <p:cNvGrpSpPr>
                <a:grpSpLocks/>
              </p:cNvGrpSpPr>
              <p:nvPr/>
            </p:nvGrpSpPr>
            <p:grpSpPr bwMode="auto">
              <a:xfrm>
                <a:off x="3330" y="1266"/>
                <a:ext cx="414" cy="207"/>
                <a:chOff x="912" y="1632"/>
                <a:chExt cx="414" cy="207"/>
              </a:xfrm>
            </p:grpSpPr>
            <p:grpSp>
              <p:nvGrpSpPr>
                <p:cNvPr id="6670" name="Group 118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63" name="Arc 11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64" name="Arc 12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73" name="Group 121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66" name="Arc 12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67" name="Arc 12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676" name="Group 124"/>
          <p:cNvGrpSpPr>
            <a:grpSpLocks/>
          </p:cNvGrpSpPr>
          <p:nvPr/>
        </p:nvGrpSpPr>
        <p:grpSpPr bwMode="auto">
          <a:xfrm>
            <a:off x="520700" y="2713038"/>
            <a:ext cx="892175" cy="862012"/>
            <a:chOff x="1807" y="1656"/>
            <a:chExt cx="988" cy="955"/>
          </a:xfrm>
        </p:grpSpPr>
        <p:sp>
          <p:nvSpPr>
            <p:cNvPr id="6269" name="Line 125"/>
            <p:cNvSpPr>
              <a:spLocks noChangeShapeType="1"/>
            </p:cNvSpPr>
            <p:nvPr/>
          </p:nvSpPr>
          <p:spPr bwMode="auto">
            <a:xfrm>
              <a:off x="1807" y="1656"/>
              <a:ext cx="443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0" name="Line 126"/>
            <p:cNvSpPr>
              <a:spLocks noChangeShapeType="1"/>
            </p:cNvSpPr>
            <p:nvPr/>
          </p:nvSpPr>
          <p:spPr bwMode="auto">
            <a:xfrm>
              <a:off x="2250" y="1904"/>
              <a:ext cx="0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1" name="Line 127"/>
            <p:cNvSpPr>
              <a:spLocks noChangeShapeType="1"/>
            </p:cNvSpPr>
            <p:nvPr/>
          </p:nvSpPr>
          <p:spPr bwMode="auto">
            <a:xfrm flipH="1">
              <a:off x="1881" y="2381"/>
              <a:ext cx="369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677" name="Group 128"/>
            <p:cNvGrpSpPr>
              <a:grpSpLocks/>
            </p:cNvGrpSpPr>
            <p:nvPr/>
          </p:nvGrpSpPr>
          <p:grpSpPr bwMode="auto">
            <a:xfrm rot="-1763102">
              <a:off x="2221" y="1758"/>
              <a:ext cx="537" cy="41"/>
              <a:chOff x="432" y="1266"/>
              <a:chExt cx="3312" cy="252"/>
            </a:xfrm>
          </p:grpSpPr>
          <p:grpSp>
            <p:nvGrpSpPr>
              <p:cNvPr id="6680" name="Group 129"/>
              <p:cNvGrpSpPr>
                <a:grpSpLocks/>
              </p:cNvGrpSpPr>
              <p:nvPr/>
            </p:nvGrpSpPr>
            <p:grpSpPr bwMode="auto">
              <a:xfrm>
                <a:off x="432" y="1311"/>
                <a:ext cx="414" cy="207"/>
                <a:chOff x="912" y="1632"/>
                <a:chExt cx="414" cy="207"/>
              </a:xfrm>
            </p:grpSpPr>
            <p:grpSp>
              <p:nvGrpSpPr>
                <p:cNvPr id="6683" name="Group 130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75" name="Arc 13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76" name="Arc 13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84" name="Group 133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78" name="Arc 13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79" name="Arc 13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87" name="Group 136"/>
              <p:cNvGrpSpPr>
                <a:grpSpLocks/>
              </p:cNvGrpSpPr>
              <p:nvPr/>
            </p:nvGrpSpPr>
            <p:grpSpPr bwMode="auto">
              <a:xfrm>
                <a:off x="846" y="1311"/>
                <a:ext cx="414" cy="207"/>
                <a:chOff x="912" y="1632"/>
                <a:chExt cx="414" cy="207"/>
              </a:xfrm>
            </p:grpSpPr>
            <p:grpSp>
              <p:nvGrpSpPr>
                <p:cNvPr id="6690" name="Group 137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82" name="Arc 13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83" name="Arc 13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94" name="Group 140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85" name="Arc 14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86" name="Arc 14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95" name="Group 143"/>
              <p:cNvGrpSpPr>
                <a:grpSpLocks/>
              </p:cNvGrpSpPr>
              <p:nvPr/>
            </p:nvGrpSpPr>
            <p:grpSpPr bwMode="auto">
              <a:xfrm>
                <a:off x="1260" y="1296"/>
                <a:ext cx="414" cy="207"/>
                <a:chOff x="912" y="1632"/>
                <a:chExt cx="414" cy="207"/>
              </a:xfrm>
            </p:grpSpPr>
            <p:grpSp>
              <p:nvGrpSpPr>
                <p:cNvPr id="6696" name="Group 144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89" name="Arc 14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90" name="Arc 14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97" name="Group 147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92" name="Arc 14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93" name="Arc 14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698" name="Group 150"/>
              <p:cNvGrpSpPr>
                <a:grpSpLocks/>
              </p:cNvGrpSpPr>
              <p:nvPr/>
            </p:nvGrpSpPr>
            <p:grpSpPr bwMode="auto">
              <a:xfrm>
                <a:off x="1674" y="1296"/>
                <a:ext cx="414" cy="207"/>
                <a:chOff x="912" y="1632"/>
                <a:chExt cx="414" cy="207"/>
              </a:xfrm>
            </p:grpSpPr>
            <p:grpSp>
              <p:nvGrpSpPr>
                <p:cNvPr id="6699" name="Group 151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296" name="Arc 15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97" name="Arc 15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00" name="Group 154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299" name="Arc 15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00" name="Arc 15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01" name="Group 157"/>
              <p:cNvGrpSpPr>
                <a:grpSpLocks/>
              </p:cNvGrpSpPr>
              <p:nvPr/>
            </p:nvGrpSpPr>
            <p:grpSpPr bwMode="auto">
              <a:xfrm>
                <a:off x="2088" y="1281"/>
                <a:ext cx="414" cy="207"/>
                <a:chOff x="912" y="1632"/>
                <a:chExt cx="414" cy="207"/>
              </a:xfrm>
            </p:grpSpPr>
            <p:grpSp>
              <p:nvGrpSpPr>
                <p:cNvPr id="6702" name="Group 158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03" name="Arc 15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04" name="Arc 16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03" name="Group 161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306" name="Arc 16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07" name="Arc 16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04" name="Group 164"/>
              <p:cNvGrpSpPr>
                <a:grpSpLocks/>
              </p:cNvGrpSpPr>
              <p:nvPr/>
            </p:nvGrpSpPr>
            <p:grpSpPr bwMode="auto">
              <a:xfrm>
                <a:off x="2502" y="1281"/>
                <a:ext cx="414" cy="207"/>
                <a:chOff x="912" y="1632"/>
                <a:chExt cx="414" cy="207"/>
              </a:xfrm>
            </p:grpSpPr>
            <p:grpSp>
              <p:nvGrpSpPr>
                <p:cNvPr id="6705" name="Group 165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10" name="Arc 16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11" name="Arc 16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06" name="Group 168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313" name="Arc 16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14" name="Arc 17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07" name="Group 171"/>
              <p:cNvGrpSpPr>
                <a:grpSpLocks/>
              </p:cNvGrpSpPr>
              <p:nvPr/>
            </p:nvGrpSpPr>
            <p:grpSpPr bwMode="auto">
              <a:xfrm>
                <a:off x="2916" y="1266"/>
                <a:ext cx="414" cy="207"/>
                <a:chOff x="912" y="1632"/>
                <a:chExt cx="414" cy="207"/>
              </a:xfrm>
            </p:grpSpPr>
            <p:grpSp>
              <p:nvGrpSpPr>
                <p:cNvPr id="6708" name="Group 172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17" name="Arc 17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18" name="Arc 17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09" name="Group 175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320" name="Arc 17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21" name="Arc 17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10" name="Group 178"/>
              <p:cNvGrpSpPr>
                <a:grpSpLocks/>
              </p:cNvGrpSpPr>
              <p:nvPr/>
            </p:nvGrpSpPr>
            <p:grpSpPr bwMode="auto">
              <a:xfrm>
                <a:off x="3330" y="1266"/>
                <a:ext cx="414" cy="207"/>
                <a:chOff x="912" y="1632"/>
                <a:chExt cx="414" cy="207"/>
              </a:xfrm>
            </p:grpSpPr>
            <p:grpSp>
              <p:nvGrpSpPr>
                <p:cNvPr id="6711" name="Group 179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24" name="Arc 18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25" name="Arc 18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12" name="Group 182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327" name="Arc 18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28" name="Arc 18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6713" name="Group 185"/>
            <p:cNvGrpSpPr>
              <a:grpSpLocks/>
            </p:cNvGrpSpPr>
            <p:nvPr/>
          </p:nvGrpSpPr>
          <p:grpSpPr bwMode="auto">
            <a:xfrm rot="1880969">
              <a:off x="2209" y="2476"/>
              <a:ext cx="586" cy="86"/>
              <a:chOff x="1608" y="2049"/>
              <a:chExt cx="2934" cy="429"/>
            </a:xfrm>
          </p:grpSpPr>
          <p:grpSp>
            <p:nvGrpSpPr>
              <p:cNvPr id="6714" name="Group 186"/>
              <p:cNvGrpSpPr>
                <a:grpSpLocks/>
              </p:cNvGrpSpPr>
              <p:nvPr/>
            </p:nvGrpSpPr>
            <p:grpSpPr bwMode="auto">
              <a:xfrm>
                <a:off x="2820" y="2064"/>
                <a:ext cx="510" cy="384"/>
                <a:chOff x="2820" y="2064"/>
                <a:chExt cx="510" cy="384"/>
              </a:xfrm>
            </p:grpSpPr>
            <p:grpSp>
              <p:nvGrpSpPr>
                <p:cNvPr id="6715" name="Group 187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32" name="Arc 18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33" name="Arc 18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16" name="Group 190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35" name="Arc 19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36" name="Arc 19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17" name="Group 193"/>
              <p:cNvGrpSpPr>
                <a:grpSpLocks/>
              </p:cNvGrpSpPr>
              <p:nvPr/>
            </p:nvGrpSpPr>
            <p:grpSpPr bwMode="auto">
              <a:xfrm>
                <a:off x="2517" y="2079"/>
                <a:ext cx="510" cy="384"/>
                <a:chOff x="2820" y="2064"/>
                <a:chExt cx="510" cy="384"/>
              </a:xfrm>
            </p:grpSpPr>
            <p:grpSp>
              <p:nvGrpSpPr>
                <p:cNvPr id="6718" name="Group 194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39" name="Arc 19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40" name="Arc 19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19" name="Group 197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42" name="Arc 19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43" name="Arc 19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52" name="Group 200"/>
              <p:cNvGrpSpPr>
                <a:grpSpLocks/>
              </p:cNvGrpSpPr>
              <p:nvPr/>
            </p:nvGrpSpPr>
            <p:grpSpPr bwMode="auto">
              <a:xfrm>
                <a:off x="2214" y="2079"/>
                <a:ext cx="510" cy="384"/>
                <a:chOff x="2820" y="2064"/>
                <a:chExt cx="510" cy="384"/>
              </a:xfrm>
            </p:grpSpPr>
            <p:grpSp>
              <p:nvGrpSpPr>
                <p:cNvPr id="6753" name="Group 201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46" name="Arc 20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47" name="Arc 20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56" name="Group 204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49" name="Arc 20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50" name="Arc 20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59" name="Group 207"/>
              <p:cNvGrpSpPr>
                <a:grpSpLocks/>
              </p:cNvGrpSpPr>
              <p:nvPr/>
            </p:nvGrpSpPr>
            <p:grpSpPr bwMode="auto">
              <a:xfrm>
                <a:off x="1911" y="2094"/>
                <a:ext cx="510" cy="384"/>
                <a:chOff x="2820" y="2064"/>
                <a:chExt cx="510" cy="384"/>
              </a:xfrm>
            </p:grpSpPr>
            <p:grpSp>
              <p:nvGrpSpPr>
                <p:cNvPr id="6760" name="Group 208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53" name="Arc 20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54" name="Arc 21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63" name="Group 211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56" name="Arc 21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57" name="Arc 21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66" name="Group 214"/>
              <p:cNvGrpSpPr>
                <a:grpSpLocks/>
              </p:cNvGrpSpPr>
              <p:nvPr/>
            </p:nvGrpSpPr>
            <p:grpSpPr bwMode="auto">
              <a:xfrm>
                <a:off x="4032" y="2049"/>
                <a:ext cx="510" cy="384"/>
                <a:chOff x="2820" y="2064"/>
                <a:chExt cx="510" cy="384"/>
              </a:xfrm>
            </p:grpSpPr>
            <p:grpSp>
              <p:nvGrpSpPr>
                <p:cNvPr id="6767" name="Group 215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60" name="Arc 21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61" name="Arc 21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70" name="Group 218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63" name="Arc 21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64" name="Arc 22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73" name="Group 221"/>
              <p:cNvGrpSpPr>
                <a:grpSpLocks/>
              </p:cNvGrpSpPr>
              <p:nvPr/>
            </p:nvGrpSpPr>
            <p:grpSpPr bwMode="auto">
              <a:xfrm>
                <a:off x="3729" y="2064"/>
                <a:ext cx="510" cy="384"/>
                <a:chOff x="2820" y="2064"/>
                <a:chExt cx="510" cy="384"/>
              </a:xfrm>
            </p:grpSpPr>
            <p:grpSp>
              <p:nvGrpSpPr>
                <p:cNvPr id="6774" name="Group 222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67" name="Arc 22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68" name="Arc 22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77" name="Group 225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70" name="Arc 22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71" name="Arc 22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80" name="Group 228"/>
              <p:cNvGrpSpPr>
                <a:grpSpLocks/>
              </p:cNvGrpSpPr>
              <p:nvPr/>
            </p:nvGrpSpPr>
            <p:grpSpPr bwMode="auto">
              <a:xfrm>
                <a:off x="3426" y="2064"/>
                <a:ext cx="510" cy="384"/>
                <a:chOff x="2820" y="2064"/>
                <a:chExt cx="510" cy="384"/>
              </a:xfrm>
            </p:grpSpPr>
            <p:grpSp>
              <p:nvGrpSpPr>
                <p:cNvPr id="6781" name="Group 229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74" name="Arc 23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75" name="Arc 23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84" name="Group 232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77" name="Arc 23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78" name="Arc 23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87" name="Group 235"/>
              <p:cNvGrpSpPr>
                <a:grpSpLocks/>
              </p:cNvGrpSpPr>
              <p:nvPr/>
            </p:nvGrpSpPr>
            <p:grpSpPr bwMode="auto">
              <a:xfrm>
                <a:off x="3123" y="2079"/>
                <a:ext cx="510" cy="384"/>
                <a:chOff x="2820" y="2064"/>
                <a:chExt cx="510" cy="384"/>
              </a:xfrm>
            </p:grpSpPr>
            <p:grpSp>
              <p:nvGrpSpPr>
                <p:cNvPr id="6788" name="Group 236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381" name="Arc 23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82" name="Arc 23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91" name="Group 239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384" name="Arc 24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85" name="Arc 24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94" name="Group 242"/>
              <p:cNvGrpSpPr>
                <a:grpSpLocks/>
              </p:cNvGrpSpPr>
              <p:nvPr/>
            </p:nvGrpSpPr>
            <p:grpSpPr bwMode="auto">
              <a:xfrm flipV="1">
                <a:off x="1608" y="2205"/>
                <a:ext cx="510" cy="273"/>
                <a:chOff x="912" y="1632"/>
                <a:chExt cx="207" cy="111"/>
              </a:xfrm>
            </p:grpSpPr>
            <p:sp>
              <p:nvSpPr>
                <p:cNvPr id="6387" name="Arc 24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88" name="Arc 24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795" name="Group 245"/>
          <p:cNvGrpSpPr>
            <a:grpSpLocks/>
          </p:cNvGrpSpPr>
          <p:nvPr/>
        </p:nvGrpSpPr>
        <p:grpSpPr bwMode="auto">
          <a:xfrm>
            <a:off x="1874838" y="2316163"/>
            <a:ext cx="1368425" cy="1006475"/>
            <a:chOff x="1149" y="1422"/>
            <a:chExt cx="1189" cy="875"/>
          </a:xfrm>
        </p:grpSpPr>
        <p:sp>
          <p:nvSpPr>
            <p:cNvPr id="6390" name="Line 246"/>
            <p:cNvSpPr>
              <a:spLocks noChangeShapeType="1"/>
            </p:cNvSpPr>
            <p:nvPr/>
          </p:nvSpPr>
          <p:spPr bwMode="auto">
            <a:xfrm>
              <a:off x="1149" y="1422"/>
              <a:ext cx="451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1" name="Line 247"/>
            <p:cNvSpPr>
              <a:spLocks noChangeShapeType="1"/>
            </p:cNvSpPr>
            <p:nvPr/>
          </p:nvSpPr>
          <p:spPr bwMode="auto">
            <a:xfrm flipV="1">
              <a:off x="1600" y="1422"/>
              <a:ext cx="510" cy="1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2" name="Line 248"/>
            <p:cNvSpPr>
              <a:spLocks noChangeShapeType="1"/>
            </p:cNvSpPr>
            <p:nvPr/>
          </p:nvSpPr>
          <p:spPr bwMode="auto">
            <a:xfrm flipH="1">
              <a:off x="1164" y="2022"/>
              <a:ext cx="436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3" name="Line 249"/>
            <p:cNvSpPr>
              <a:spLocks noChangeShapeType="1"/>
            </p:cNvSpPr>
            <p:nvPr/>
          </p:nvSpPr>
          <p:spPr bwMode="auto">
            <a:xfrm>
              <a:off x="1608" y="2022"/>
              <a:ext cx="502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798" name="Group 250"/>
            <p:cNvGrpSpPr>
              <a:grpSpLocks/>
            </p:cNvGrpSpPr>
            <p:nvPr/>
          </p:nvGrpSpPr>
          <p:grpSpPr bwMode="auto">
            <a:xfrm>
              <a:off x="1732" y="2059"/>
              <a:ext cx="606" cy="46"/>
              <a:chOff x="432" y="1266"/>
              <a:chExt cx="3312" cy="252"/>
            </a:xfrm>
          </p:grpSpPr>
          <p:grpSp>
            <p:nvGrpSpPr>
              <p:cNvPr id="6801" name="Group 251"/>
              <p:cNvGrpSpPr>
                <a:grpSpLocks/>
              </p:cNvGrpSpPr>
              <p:nvPr/>
            </p:nvGrpSpPr>
            <p:grpSpPr bwMode="auto">
              <a:xfrm>
                <a:off x="432" y="1311"/>
                <a:ext cx="414" cy="207"/>
                <a:chOff x="912" y="1632"/>
                <a:chExt cx="414" cy="207"/>
              </a:xfrm>
            </p:grpSpPr>
            <p:grpSp>
              <p:nvGrpSpPr>
                <p:cNvPr id="6802" name="Group 252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397" name="Arc 25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98" name="Arc 25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05" name="Group 255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00" name="Arc 256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01" name="Arc 257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09" name="Group 258"/>
              <p:cNvGrpSpPr>
                <a:grpSpLocks/>
              </p:cNvGrpSpPr>
              <p:nvPr/>
            </p:nvGrpSpPr>
            <p:grpSpPr bwMode="auto">
              <a:xfrm>
                <a:off x="846" y="1311"/>
                <a:ext cx="414" cy="207"/>
                <a:chOff x="912" y="1632"/>
                <a:chExt cx="414" cy="207"/>
              </a:xfrm>
            </p:grpSpPr>
            <p:grpSp>
              <p:nvGrpSpPr>
                <p:cNvPr id="6810" name="Group 259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04" name="Arc 26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05" name="Arc 26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11" name="Group 262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07" name="Arc 26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08" name="Arc 26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14" name="Group 265"/>
              <p:cNvGrpSpPr>
                <a:grpSpLocks/>
              </p:cNvGrpSpPr>
              <p:nvPr/>
            </p:nvGrpSpPr>
            <p:grpSpPr bwMode="auto">
              <a:xfrm>
                <a:off x="1260" y="1296"/>
                <a:ext cx="414" cy="207"/>
                <a:chOff x="912" y="1632"/>
                <a:chExt cx="414" cy="207"/>
              </a:xfrm>
            </p:grpSpPr>
            <p:grpSp>
              <p:nvGrpSpPr>
                <p:cNvPr id="6817" name="Group 266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11" name="Arc 26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12" name="Arc 26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18" name="Group 269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14" name="Arc 27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15" name="Arc 27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21" name="Group 272"/>
              <p:cNvGrpSpPr>
                <a:grpSpLocks/>
              </p:cNvGrpSpPr>
              <p:nvPr/>
            </p:nvGrpSpPr>
            <p:grpSpPr bwMode="auto">
              <a:xfrm>
                <a:off x="1674" y="1296"/>
                <a:ext cx="414" cy="207"/>
                <a:chOff x="912" y="1632"/>
                <a:chExt cx="414" cy="207"/>
              </a:xfrm>
            </p:grpSpPr>
            <p:grpSp>
              <p:nvGrpSpPr>
                <p:cNvPr id="6824" name="Group 273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18" name="Arc 27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19" name="Arc 27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25" name="Group 276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21" name="Arc 27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22" name="Arc 27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28" name="Group 279"/>
              <p:cNvGrpSpPr>
                <a:grpSpLocks/>
              </p:cNvGrpSpPr>
              <p:nvPr/>
            </p:nvGrpSpPr>
            <p:grpSpPr bwMode="auto">
              <a:xfrm>
                <a:off x="2088" y="1281"/>
                <a:ext cx="414" cy="207"/>
                <a:chOff x="912" y="1632"/>
                <a:chExt cx="414" cy="207"/>
              </a:xfrm>
            </p:grpSpPr>
            <p:grpSp>
              <p:nvGrpSpPr>
                <p:cNvPr id="6831" name="Group 280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25" name="Arc 28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26" name="Arc 28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32" name="Group 283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28" name="Arc 28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29" name="Arc 28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35" name="Group 286"/>
              <p:cNvGrpSpPr>
                <a:grpSpLocks/>
              </p:cNvGrpSpPr>
              <p:nvPr/>
            </p:nvGrpSpPr>
            <p:grpSpPr bwMode="auto">
              <a:xfrm>
                <a:off x="2502" y="1281"/>
                <a:ext cx="414" cy="207"/>
                <a:chOff x="912" y="1632"/>
                <a:chExt cx="414" cy="207"/>
              </a:xfrm>
            </p:grpSpPr>
            <p:grpSp>
              <p:nvGrpSpPr>
                <p:cNvPr id="6838" name="Group 287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32" name="Arc 28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33" name="Arc 28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39" name="Group 290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35" name="Arc 29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36" name="Arc 29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42" name="Group 293"/>
              <p:cNvGrpSpPr>
                <a:grpSpLocks/>
              </p:cNvGrpSpPr>
              <p:nvPr/>
            </p:nvGrpSpPr>
            <p:grpSpPr bwMode="auto">
              <a:xfrm>
                <a:off x="2916" y="1266"/>
                <a:ext cx="414" cy="207"/>
                <a:chOff x="912" y="1632"/>
                <a:chExt cx="414" cy="207"/>
              </a:xfrm>
            </p:grpSpPr>
            <p:grpSp>
              <p:nvGrpSpPr>
                <p:cNvPr id="6845" name="Group 294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39" name="Arc 29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40" name="Arc 29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46" name="Group 297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42" name="Arc 29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43" name="Arc 29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49" name="Group 300"/>
              <p:cNvGrpSpPr>
                <a:grpSpLocks/>
              </p:cNvGrpSpPr>
              <p:nvPr/>
            </p:nvGrpSpPr>
            <p:grpSpPr bwMode="auto">
              <a:xfrm>
                <a:off x="3330" y="1266"/>
                <a:ext cx="414" cy="207"/>
                <a:chOff x="912" y="1632"/>
                <a:chExt cx="414" cy="207"/>
              </a:xfrm>
            </p:grpSpPr>
            <p:grpSp>
              <p:nvGrpSpPr>
                <p:cNvPr id="6852" name="Group 301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446" name="Arc 30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47" name="Arc 30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53" name="Group 304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449" name="Arc 30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0" name="Arc 30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6856" name="Group 307"/>
            <p:cNvGrpSpPr>
              <a:grpSpLocks/>
            </p:cNvGrpSpPr>
            <p:nvPr/>
          </p:nvGrpSpPr>
          <p:grpSpPr bwMode="auto">
            <a:xfrm rot="-5400000">
              <a:off x="1419" y="1776"/>
              <a:ext cx="408" cy="60"/>
              <a:chOff x="1608" y="2049"/>
              <a:chExt cx="2934" cy="429"/>
            </a:xfrm>
          </p:grpSpPr>
          <p:grpSp>
            <p:nvGrpSpPr>
              <p:cNvPr id="6859" name="Group 308"/>
              <p:cNvGrpSpPr>
                <a:grpSpLocks/>
              </p:cNvGrpSpPr>
              <p:nvPr/>
            </p:nvGrpSpPr>
            <p:grpSpPr bwMode="auto">
              <a:xfrm>
                <a:off x="2820" y="2064"/>
                <a:ext cx="510" cy="384"/>
                <a:chOff x="2820" y="2064"/>
                <a:chExt cx="510" cy="384"/>
              </a:xfrm>
            </p:grpSpPr>
            <p:grpSp>
              <p:nvGrpSpPr>
                <p:cNvPr id="6860" name="Group 309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54" name="Arc 31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5" name="Arc 31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63" name="Group 312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57" name="Arc 31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8" name="Arc 31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69" name="Group 315"/>
              <p:cNvGrpSpPr>
                <a:grpSpLocks/>
              </p:cNvGrpSpPr>
              <p:nvPr/>
            </p:nvGrpSpPr>
            <p:grpSpPr bwMode="auto">
              <a:xfrm>
                <a:off x="2517" y="2079"/>
                <a:ext cx="510" cy="384"/>
                <a:chOff x="2820" y="2064"/>
                <a:chExt cx="510" cy="384"/>
              </a:xfrm>
            </p:grpSpPr>
            <p:grpSp>
              <p:nvGrpSpPr>
                <p:cNvPr id="6870" name="Group 316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61" name="Arc 31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62" name="Arc 31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71" name="Group 319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64" name="Arc 32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65" name="Arc 32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874" name="Group 322"/>
              <p:cNvGrpSpPr>
                <a:grpSpLocks/>
              </p:cNvGrpSpPr>
              <p:nvPr/>
            </p:nvGrpSpPr>
            <p:grpSpPr bwMode="auto">
              <a:xfrm>
                <a:off x="2214" y="2079"/>
                <a:ext cx="510" cy="384"/>
                <a:chOff x="2820" y="2064"/>
                <a:chExt cx="510" cy="384"/>
              </a:xfrm>
            </p:grpSpPr>
            <p:grpSp>
              <p:nvGrpSpPr>
                <p:cNvPr id="6877" name="Group 323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68" name="Arc 32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69" name="Arc 32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878" name="Group 326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71" name="Arc 32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72" name="Arc 32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44" name="Group 329"/>
              <p:cNvGrpSpPr>
                <a:grpSpLocks/>
              </p:cNvGrpSpPr>
              <p:nvPr/>
            </p:nvGrpSpPr>
            <p:grpSpPr bwMode="auto">
              <a:xfrm>
                <a:off x="1911" y="2094"/>
                <a:ext cx="510" cy="384"/>
                <a:chOff x="2820" y="2064"/>
                <a:chExt cx="510" cy="384"/>
              </a:xfrm>
            </p:grpSpPr>
            <p:grpSp>
              <p:nvGrpSpPr>
                <p:cNvPr id="6145" name="Group 330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75" name="Arc 33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76" name="Arc 33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47" name="Group 333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78" name="Arc 33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79" name="Arc 33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49" name="Group 336"/>
              <p:cNvGrpSpPr>
                <a:grpSpLocks/>
              </p:cNvGrpSpPr>
              <p:nvPr/>
            </p:nvGrpSpPr>
            <p:grpSpPr bwMode="auto">
              <a:xfrm>
                <a:off x="4032" y="2049"/>
                <a:ext cx="510" cy="384"/>
                <a:chOff x="2820" y="2064"/>
                <a:chExt cx="510" cy="384"/>
              </a:xfrm>
            </p:grpSpPr>
            <p:grpSp>
              <p:nvGrpSpPr>
                <p:cNvPr id="6150" name="Group 337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82" name="Arc 33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83" name="Arc 33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51" name="Group 340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85" name="Arc 34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86" name="Arc 34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54" name="Group 343"/>
              <p:cNvGrpSpPr>
                <a:grpSpLocks/>
              </p:cNvGrpSpPr>
              <p:nvPr/>
            </p:nvGrpSpPr>
            <p:grpSpPr bwMode="auto">
              <a:xfrm>
                <a:off x="3729" y="2064"/>
                <a:ext cx="510" cy="384"/>
                <a:chOff x="2820" y="2064"/>
                <a:chExt cx="510" cy="384"/>
              </a:xfrm>
            </p:grpSpPr>
            <p:grpSp>
              <p:nvGrpSpPr>
                <p:cNvPr id="6157" name="Group 344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89" name="Arc 34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90" name="Arc 34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58" name="Group 347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92" name="Arc 34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93" name="Arc 34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61" name="Group 350"/>
              <p:cNvGrpSpPr>
                <a:grpSpLocks/>
              </p:cNvGrpSpPr>
              <p:nvPr/>
            </p:nvGrpSpPr>
            <p:grpSpPr bwMode="auto">
              <a:xfrm>
                <a:off x="3426" y="2064"/>
                <a:ext cx="510" cy="384"/>
                <a:chOff x="2820" y="2064"/>
                <a:chExt cx="510" cy="384"/>
              </a:xfrm>
            </p:grpSpPr>
            <p:grpSp>
              <p:nvGrpSpPr>
                <p:cNvPr id="6164" name="Group 351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496" name="Arc 35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97" name="Arc 35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65" name="Group 354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499" name="Arc 35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00" name="Arc 35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68" name="Group 357"/>
              <p:cNvGrpSpPr>
                <a:grpSpLocks/>
              </p:cNvGrpSpPr>
              <p:nvPr/>
            </p:nvGrpSpPr>
            <p:grpSpPr bwMode="auto">
              <a:xfrm>
                <a:off x="3123" y="2079"/>
                <a:ext cx="510" cy="384"/>
                <a:chOff x="2820" y="2064"/>
                <a:chExt cx="510" cy="384"/>
              </a:xfrm>
            </p:grpSpPr>
            <p:grpSp>
              <p:nvGrpSpPr>
                <p:cNvPr id="6171" name="Group 358"/>
                <p:cNvGrpSpPr>
                  <a:grpSpLocks/>
                </p:cNvGrpSpPr>
                <p:nvPr/>
              </p:nvGrpSpPr>
              <p:grpSpPr bwMode="auto">
                <a:xfrm>
                  <a:off x="2820" y="2064"/>
                  <a:ext cx="207" cy="111"/>
                  <a:chOff x="912" y="1632"/>
                  <a:chExt cx="207" cy="111"/>
                </a:xfrm>
              </p:grpSpPr>
              <p:sp>
                <p:nvSpPr>
                  <p:cNvPr id="6503" name="Arc 35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04" name="Arc 36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2" name="Group 361"/>
                <p:cNvGrpSpPr>
                  <a:grpSpLocks/>
                </p:cNvGrpSpPr>
                <p:nvPr/>
              </p:nvGrpSpPr>
              <p:grpSpPr bwMode="auto">
                <a:xfrm flipV="1">
                  <a:off x="2820" y="2175"/>
                  <a:ext cx="510" cy="273"/>
                  <a:chOff x="912" y="1632"/>
                  <a:chExt cx="207" cy="111"/>
                </a:xfrm>
              </p:grpSpPr>
              <p:sp>
                <p:nvSpPr>
                  <p:cNvPr id="6506" name="Arc 36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07" name="Arc 36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75" name="Group 364"/>
              <p:cNvGrpSpPr>
                <a:grpSpLocks/>
              </p:cNvGrpSpPr>
              <p:nvPr/>
            </p:nvGrpSpPr>
            <p:grpSpPr bwMode="auto">
              <a:xfrm flipV="1">
                <a:off x="1608" y="2205"/>
                <a:ext cx="510" cy="273"/>
                <a:chOff x="912" y="1632"/>
                <a:chExt cx="207" cy="111"/>
              </a:xfrm>
            </p:grpSpPr>
            <p:sp>
              <p:nvSpPr>
                <p:cNvPr id="6509" name="Arc 36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10" name="Arc 36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512" name="Line 368"/>
          <p:cNvSpPr>
            <a:spLocks noChangeShapeType="1"/>
          </p:cNvSpPr>
          <p:nvPr/>
        </p:nvSpPr>
        <p:spPr bwMode="auto">
          <a:xfrm>
            <a:off x="3663950" y="2233613"/>
            <a:ext cx="520700" cy="198437"/>
          </a:xfrm>
          <a:prstGeom prst="line">
            <a:avLst/>
          </a:prstGeom>
          <a:noFill/>
          <a:ln w="9525">
            <a:solidFill>
              <a:srgbClr val="00804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3" name="Line 369"/>
          <p:cNvSpPr>
            <a:spLocks noChangeShapeType="1"/>
          </p:cNvSpPr>
          <p:nvPr/>
        </p:nvSpPr>
        <p:spPr bwMode="auto">
          <a:xfrm flipV="1">
            <a:off x="4184650" y="2233613"/>
            <a:ext cx="587375" cy="198437"/>
          </a:xfrm>
          <a:prstGeom prst="line">
            <a:avLst/>
          </a:prstGeom>
          <a:noFill/>
          <a:ln w="9525">
            <a:solidFill>
              <a:srgbClr val="00804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4" name="Line 370"/>
          <p:cNvSpPr>
            <a:spLocks noChangeShapeType="1"/>
          </p:cNvSpPr>
          <p:nvPr/>
        </p:nvSpPr>
        <p:spPr bwMode="auto">
          <a:xfrm flipH="1">
            <a:off x="3681413" y="2925763"/>
            <a:ext cx="503237" cy="157162"/>
          </a:xfrm>
          <a:prstGeom prst="line">
            <a:avLst/>
          </a:prstGeom>
          <a:noFill/>
          <a:ln w="9525">
            <a:solidFill>
              <a:srgbClr val="00804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5" name="Line 371"/>
          <p:cNvSpPr>
            <a:spLocks noChangeShapeType="1"/>
          </p:cNvSpPr>
          <p:nvPr/>
        </p:nvSpPr>
        <p:spPr bwMode="auto">
          <a:xfrm>
            <a:off x="4192588" y="2925763"/>
            <a:ext cx="579437" cy="315912"/>
          </a:xfrm>
          <a:prstGeom prst="line">
            <a:avLst/>
          </a:prstGeom>
          <a:noFill/>
          <a:ln w="9525">
            <a:solidFill>
              <a:srgbClr val="00804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881" name="Group 372"/>
          <p:cNvGrpSpPr>
            <a:grpSpLocks/>
          </p:cNvGrpSpPr>
          <p:nvPr/>
        </p:nvGrpSpPr>
        <p:grpSpPr bwMode="auto">
          <a:xfrm>
            <a:off x="4516438" y="3060700"/>
            <a:ext cx="698500" cy="52388"/>
            <a:chOff x="432" y="1266"/>
            <a:chExt cx="3312" cy="252"/>
          </a:xfrm>
        </p:grpSpPr>
        <p:grpSp>
          <p:nvGrpSpPr>
            <p:cNvPr id="6884" name="Group 373"/>
            <p:cNvGrpSpPr>
              <a:grpSpLocks/>
            </p:cNvGrpSpPr>
            <p:nvPr/>
          </p:nvGrpSpPr>
          <p:grpSpPr bwMode="auto">
            <a:xfrm>
              <a:off x="432" y="1311"/>
              <a:ext cx="414" cy="207"/>
              <a:chOff x="912" y="1632"/>
              <a:chExt cx="414" cy="207"/>
            </a:xfrm>
          </p:grpSpPr>
          <p:grpSp>
            <p:nvGrpSpPr>
              <p:cNvPr id="6885" name="Group 374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19" name="Arc 37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20" name="Arc 37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88" name="Group 377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22" name="Arc 37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23" name="Arc 37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891" name="Group 380"/>
            <p:cNvGrpSpPr>
              <a:grpSpLocks/>
            </p:cNvGrpSpPr>
            <p:nvPr/>
          </p:nvGrpSpPr>
          <p:grpSpPr bwMode="auto">
            <a:xfrm>
              <a:off x="846" y="1311"/>
              <a:ext cx="414" cy="207"/>
              <a:chOff x="912" y="1632"/>
              <a:chExt cx="414" cy="207"/>
            </a:xfrm>
          </p:grpSpPr>
          <p:grpSp>
            <p:nvGrpSpPr>
              <p:cNvPr id="6892" name="Group 381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26" name="Arc 38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27" name="Arc 38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895" name="Group 384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29" name="Arc 38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30" name="Arc 38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898" name="Group 387"/>
            <p:cNvGrpSpPr>
              <a:grpSpLocks/>
            </p:cNvGrpSpPr>
            <p:nvPr/>
          </p:nvGrpSpPr>
          <p:grpSpPr bwMode="auto">
            <a:xfrm>
              <a:off x="1260" y="1296"/>
              <a:ext cx="414" cy="207"/>
              <a:chOff x="912" y="1632"/>
              <a:chExt cx="414" cy="207"/>
            </a:xfrm>
          </p:grpSpPr>
          <p:grpSp>
            <p:nvGrpSpPr>
              <p:cNvPr id="6899" name="Group 388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33" name="Arc 38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34" name="Arc 39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02" name="Group 391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36" name="Arc 39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37" name="Arc 39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05" name="Group 394"/>
            <p:cNvGrpSpPr>
              <a:grpSpLocks/>
            </p:cNvGrpSpPr>
            <p:nvPr/>
          </p:nvGrpSpPr>
          <p:grpSpPr bwMode="auto">
            <a:xfrm>
              <a:off x="1674" y="1296"/>
              <a:ext cx="414" cy="207"/>
              <a:chOff x="912" y="1632"/>
              <a:chExt cx="414" cy="207"/>
            </a:xfrm>
          </p:grpSpPr>
          <p:grpSp>
            <p:nvGrpSpPr>
              <p:cNvPr id="6906" name="Group 395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40" name="Arc 39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41" name="Arc 39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09" name="Group 398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43" name="Arc 39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44" name="Arc 40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12" name="Group 401"/>
            <p:cNvGrpSpPr>
              <a:grpSpLocks/>
            </p:cNvGrpSpPr>
            <p:nvPr/>
          </p:nvGrpSpPr>
          <p:grpSpPr bwMode="auto">
            <a:xfrm>
              <a:off x="2088" y="1281"/>
              <a:ext cx="414" cy="207"/>
              <a:chOff x="912" y="1632"/>
              <a:chExt cx="414" cy="207"/>
            </a:xfrm>
          </p:grpSpPr>
          <p:grpSp>
            <p:nvGrpSpPr>
              <p:cNvPr id="6913" name="Group 402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47" name="Arc 40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48" name="Arc 40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16" name="Group 405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50" name="Arc 40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51" name="Arc 40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19" name="Group 408"/>
            <p:cNvGrpSpPr>
              <a:grpSpLocks/>
            </p:cNvGrpSpPr>
            <p:nvPr/>
          </p:nvGrpSpPr>
          <p:grpSpPr bwMode="auto">
            <a:xfrm>
              <a:off x="2502" y="1281"/>
              <a:ext cx="414" cy="207"/>
              <a:chOff x="912" y="1632"/>
              <a:chExt cx="414" cy="207"/>
            </a:xfrm>
          </p:grpSpPr>
          <p:grpSp>
            <p:nvGrpSpPr>
              <p:cNvPr id="6920" name="Group 409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54" name="Arc 41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55" name="Arc 41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23" name="Group 412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57" name="Arc 41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58" name="Arc 41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26" name="Group 415"/>
            <p:cNvGrpSpPr>
              <a:grpSpLocks/>
            </p:cNvGrpSpPr>
            <p:nvPr/>
          </p:nvGrpSpPr>
          <p:grpSpPr bwMode="auto">
            <a:xfrm>
              <a:off x="2916" y="1266"/>
              <a:ext cx="414" cy="207"/>
              <a:chOff x="912" y="1632"/>
              <a:chExt cx="414" cy="207"/>
            </a:xfrm>
          </p:grpSpPr>
          <p:grpSp>
            <p:nvGrpSpPr>
              <p:cNvPr id="6927" name="Group 416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61" name="Arc 41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62" name="Arc 41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28" name="Group 419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64" name="Arc 42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65" name="Arc 42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31" name="Group 422"/>
            <p:cNvGrpSpPr>
              <a:grpSpLocks/>
            </p:cNvGrpSpPr>
            <p:nvPr/>
          </p:nvGrpSpPr>
          <p:grpSpPr bwMode="auto">
            <a:xfrm>
              <a:off x="3330" y="1266"/>
              <a:ext cx="414" cy="207"/>
              <a:chOff x="912" y="1632"/>
              <a:chExt cx="414" cy="207"/>
            </a:xfrm>
          </p:grpSpPr>
          <p:grpSp>
            <p:nvGrpSpPr>
              <p:cNvPr id="6934" name="Group 423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568" name="Arc 42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69" name="Arc 42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35" name="Group 426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571" name="Arc 42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72" name="Arc 42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938" name="Group 429"/>
          <p:cNvGrpSpPr>
            <a:grpSpLocks/>
          </p:cNvGrpSpPr>
          <p:nvPr/>
        </p:nvGrpSpPr>
        <p:grpSpPr bwMode="auto">
          <a:xfrm rot="-5400000">
            <a:off x="3975100" y="2641600"/>
            <a:ext cx="469900" cy="69850"/>
            <a:chOff x="1608" y="2049"/>
            <a:chExt cx="2934" cy="429"/>
          </a:xfrm>
        </p:grpSpPr>
        <p:grpSp>
          <p:nvGrpSpPr>
            <p:cNvPr id="6941" name="Group 430"/>
            <p:cNvGrpSpPr>
              <a:grpSpLocks/>
            </p:cNvGrpSpPr>
            <p:nvPr/>
          </p:nvGrpSpPr>
          <p:grpSpPr bwMode="auto">
            <a:xfrm>
              <a:off x="2820" y="2064"/>
              <a:ext cx="510" cy="384"/>
              <a:chOff x="2820" y="2064"/>
              <a:chExt cx="510" cy="384"/>
            </a:xfrm>
          </p:grpSpPr>
          <p:grpSp>
            <p:nvGrpSpPr>
              <p:cNvPr id="6942" name="Group 431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576" name="Arc 43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77" name="Arc 43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78" name="Group 434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579" name="Arc 43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80" name="Arc 43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179" name="Group 437"/>
            <p:cNvGrpSpPr>
              <a:grpSpLocks/>
            </p:cNvGrpSpPr>
            <p:nvPr/>
          </p:nvGrpSpPr>
          <p:grpSpPr bwMode="auto">
            <a:xfrm>
              <a:off x="2517" y="2079"/>
              <a:ext cx="510" cy="384"/>
              <a:chOff x="2820" y="2064"/>
              <a:chExt cx="510" cy="384"/>
            </a:xfrm>
          </p:grpSpPr>
          <p:grpSp>
            <p:nvGrpSpPr>
              <p:cNvPr id="6182" name="Group 438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583" name="Arc 43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84" name="Arc 44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85" name="Group 441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586" name="Arc 44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87" name="Arc 44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186" name="Group 444"/>
            <p:cNvGrpSpPr>
              <a:grpSpLocks/>
            </p:cNvGrpSpPr>
            <p:nvPr/>
          </p:nvGrpSpPr>
          <p:grpSpPr bwMode="auto">
            <a:xfrm>
              <a:off x="2214" y="2079"/>
              <a:ext cx="510" cy="384"/>
              <a:chOff x="2820" y="2064"/>
              <a:chExt cx="510" cy="384"/>
            </a:xfrm>
          </p:grpSpPr>
          <p:grpSp>
            <p:nvGrpSpPr>
              <p:cNvPr id="6189" name="Group 445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590" name="Arc 44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91" name="Arc 44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92" name="Group 448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593" name="Arc 44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94" name="Arc 45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193" name="Group 451"/>
            <p:cNvGrpSpPr>
              <a:grpSpLocks/>
            </p:cNvGrpSpPr>
            <p:nvPr/>
          </p:nvGrpSpPr>
          <p:grpSpPr bwMode="auto">
            <a:xfrm>
              <a:off x="1911" y="2094"/>
              <a:ext cx="510" cy="384"/>
              <a:chOff x="2820" y="2064"/>
              <a:chExt cx="510" cy="384"/>
            </a:xfrm>
          </p:grpSpPr>
          <p:grpSp>
            <p:nvGrpSpPr>
              <p:cNvPr id="6196" name="Group 452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597" name="Arc 45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98" name="Arc 45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99" name="Group 455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00" name="Arc 45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01" name="Arc 45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00" name="Group 458"/>
            <p:cNvGrpSpPr>
              <a:grpSpLocks/>
            </p:cNvGrpSpPr>
            <p:nvPr/>
          </p:nvGrpSpPr>
          <p:grpSpPr bwMode="auto">
            <a:xfrm>
              <a:off x="4032" y="2049"/>
              <a:ext cx="510" cy="384"/>
              <a:chOff x="2820" y="2064"/>
              <a:chExt cx="510" cy="384"/>
            </a:xfrm>
          </p:grpSpPr>
          <p:grpSp>
            <p:nvGrpSpPr>
              <p:cNvPr id="6203" name="Group 459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04" name="Arc 46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05" name="Arc 46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06" name="Group 462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07" name="Arc 46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08" name="Arc 46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45" name="Group 465"/>
            <p:cNvGrpSpPr>
              <a:grpSpLocks/>
            </p:cNvGrpSpPr>
            <p:nvPr/>
          </p:nvGrpSpPr>
          <p:grpSpPr bwMode="auto">
            <a:xfrm>
              <a:off x="3729" y="2064"/>
              <a:ext cx="510" cy="384"/>
              <a:chOff x="2820" y="2064"/>
              <a:chExt cx="510" cy="384"/>
            </a:xfrm>
          </p:grpSpPr>
          <p:grpSp>
            <p:nvGrpSpPr>
              <p:cNvPr id="6948" name="Group 466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11" name="Arc 46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12" name="Arc 46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49" name="Group 469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14" name="Arc 47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15" name="Arc 47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52" name="Group 472"/>
            <p:cNvGrpSpPr>
              <a:grpSpLocks/>
            </p:cNvGrpSpPr>
            <p:nvPr/>
          </p:nvGrpSpPr>
          <p:grpSpPr bwMode="auto">
            <a:xfrm>
              <a:off x="3426" y="2064"/>
              <a:ext cx="510" cy="384"/>
              <a:chOff x="2820" y="2064"/>
              <a:chExt cx="510" cy="384"/>
            </a:xfrm>
          </p:grpSpPr>
          <p:grpSp>
            <p:nvGrpSpPr>
              <p:cNvPr id="6955" name="Group 473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18" name="Arc 47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19" name="Arc 47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56" name="Group 476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21" name="Arc 47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2" name="Arc 47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59" name="Group 479"/>
            <p:cNvGrpSpPr>
              <a:grpSpLocks/>
            </p:cNvGrpSpPr>
            <p:nvPr/>
          </p:nvGrpSpPr>
          <p:grpSpPr bwMode="auto">
            <a:xfrm>
              <a:off x="3123" y="2079"/>
              <a:ext cx="510" cy="384"/>
              <a:chOff x="2820" y="2064"/>
              <a:chExt cx="510" cy="384"/>
            </a:xfrm>
          </p:grpSpPr>
          <p:grpSp>
            <p:nvGrpSpPr>
              <p:cNvPr id="6962" name="Group 480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25" name="Arc 481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6" name="Arc 482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63" name="Group 483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28" name="Arc 48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9" name="Arc 48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66" name="Group 486"/>
            <p:cNvGrpSpPr>
              <a:grpSpLocks/>
            </p:cNvGrpSpPr>
            <p:nvPr/>
          </p:nvGrpSpPr>
          <p:grpSpPr bwMode="auto">
            <a:xfrm flipV="1">
              <a:off x="1608" y="2205"/>
              <a:ext cx="510" cy="273"/>
              <a:chOff x="912" y="1632"/>
              <a:chExt cx="207" cy="111"/>
            </a:xfrm>
          </p:grpSpPr>
          <p:sp>
            <p:nvSpPr>
              <p:cNvPr id="6631" name="Arc 487"/>
              <p:cNvSpPr>
                <a:spLocks/>
              </p:cNvSpPr>
              <p:nvPr/>
            </p:nvSpPr>
            <p:spPr bwMode="auto">
              <a:xfrm>
                <a:off x="1008" y="1632"/>
                <a:ext cx="111" cy="11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804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2" name="Arc 488"/>
              <p:cNvSpPr>
                <a:spLocks/>
              </p:cNvSpPr>
              <p:nvPr/>
            </p:nvSpPr>
            <p:spPr bwMode="auto">
              <a:xfrm flipH="1">
                <a:off x="912" y="1632"/>
                <a:ext cx="111" cy="11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804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969" name="Group 489"/>
          <p:cNvGrpSpPr>
            <a:grpSpLocks/>
          </p:cNvGrpSpPr>
          <p:nvPr/>
        </p:nvGrpSpPr>
        <p:grpSpPr bwMode="auto">
          <a:xfrm rot="-1710276">
            <a:off x="3775075" y="3162300"/>
            <a:ext cx="641350" cy="93663"/>
            <a:chOff x="1608" y="2049"/>
            <a:chExt cx="2934" cy="429"/>
          </a:xfrm>
        </p:grpSpPr>
        <p:grpSp>
          <p:nvGrpSpPr>
            <p:cNvPr id="6970" name="Group 490"/>
            <p:cNvGrpSpPr>
              <a:grpSpLocks/>
            </p:cNvGrpSpPr>
            <p:nvPr/>
          </p:nvGrpSpPr>
          <p:grpSpPr bwMode="auto">
            <a:xfrm>
              <a:off x="2820" y="2064"/>
              <a:ext cx="510" cy="384"/>
              <a:chOff x="2820" y="2064"/>
              <a:chExt cx="510" cy="384"/>
            </a:xfrm>
          </p:grpSpPr>
          <p:grpSp>
            <p:nvGrpSpPr>
              <p:cNvPr id="6973" name="Group 491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36" name="Arc 49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37" name="Arc 49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11" name="Group 494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39" name="Arc 49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40" name="Arc 49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12" name="Group 497"/>
            <p:cNvGrpSpPr>
              <a:grpSpLocks/>
            </p:cNvGrpSpPr>
            <p:nvPr/>
          </p:nvGrpSpPr>
          <p:grpSpPr bwMode="auto">
            <a:xfrm>
              <a:off x="2517" y="2079"/>
              <a:ext cx="510" cy="384"/>
              <a:chOff x="2820" y="2064"/>
              <a:chExt cx="510" cy="384"/>
            </a:xfrm>
          </p:grpSpPr>
          <p:grpSp>
            <p:nvGrpSpPr>
              <p:cNvPr id="6213" name="Group 498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43" name="Arc 49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44" name="Arc 50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16" name="Group 501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46" name="Arc 50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47" name="Arc 50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19" name="Group 504"/>
            <p:cNvGrpSpPr>
              <a:grpSpLocks/>
            </p:cNvGrpSpPr>
            <p:nvPr/>
          </p:nvGrpSpPr>
          <p:grpSpPr bwMode="auto">
            <a:xfrm>
              <a:off x="2214" y="2079"/>
              <a:ext cx="510" cy="384"/>
              <a:chOff x="2820" y="2064"/>
              <a:chExt cx="510" cy="384"/>
            </a:xfrm>
          </p:grpSpPr>
          <p:grpSp>
            <p:nvGrpSpPr>
              <p:cNvPr id="6220" name="Group 505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50" name="Arc 50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1" name="Arc 50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23" name="Group 508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53" name="Arc 50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4" name="Arc 51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26" name="Group 511"/>
            <p:cNvGrpSpPr>
              <a:grpSpLocks/>
            </p:cNvGrpSpPr>
            <p:nvPr/>
          </p:nvGrpSpPr>
          <p:grpSpPr bwMode="auto">
            <a:xfrm>
              <a:off x="1911" y="2094"/>
              <a:ext cx="510" cy="384"/>
              <a:chOff x="2820" y="2064"/>
              <a:chExt cx="510" cy="384"/>
            </a:xfrm>
          </p:grpSpPr>
          <p:grpSp>
            <p:nvGrpSpPr>
              <p:cNvPr id="6227" name="Group 512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57" name="Arc 51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8" name="Arc 51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30" name="Group 515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60" name="Arc 51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1" name="Arc 51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33" name="Group 518"/>
            <p:cNvGrpSpPr>
              <a:grpSpLocks/>
            </p:cNvGrpSpPr>
            <p:nvPr/>
          </p:nvGrpSpPr>
          <p:grpSpPr bwMode="auto">
            <a:xfrm>
              <a:off x="4032" y="2049"/>
              <a:ext cx="510" cy="384"/>
              <a:chOff x="2820" y="2064"/>
              <a:chExt cx="510" cy="384"/>
            </a:xfrm>
          </p:grpSpPr>
          <p:grpSp>
            <p:nvGrpSpPr>
              <p:cNvPr id="6234" name="Group 519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64" name="Arc 52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5" name="Arc 52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37" name="Group 522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67" name="Arc 52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68" name="Arc 52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76" name="Group 525"/>
            <p:cNvGrpSpPr>
              <a:grpSpLocks/>
            </p:cNvGrpSpPr>
            <p:nvPr/>
          </p:nvGrpSpPr>
          <p:grpSpPr bwMode="auto">
            <a:xfrm>
              <a:off x="3729" y="2064"/>
              <a:ext cx="510" cy="384"/>
              <a:chOff x="2820" y="2064"/>
              <a:chExt cx="510" cy="384"/>
            </a:xfrm>
          </p:grpSpPr>
          <p:grpSp>
            <p:nvGrpSpPr>
              <p:cNvPr id="6977" name="Group 526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71" name="Arc 52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72" name="Arc 52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80" name="Group 529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74" name="Arc 53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75" name="Arc 53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83" name="Group 532"/>
            <p:cNvGrpSpPr>
              <a:grpSpLocks/>
            </p:cNvGrpSpPr>
            <p:nvPr/>
          </p:nvGrpSpPr>
          <p:grpSpPr bwMode="auto">
            <a:xfrm>
              <a:off x="3426" y="2064"/>
              <a:ext cx="510" cy="384"/>
              <a:chOff x="2820" y="2064"/>
              <a:chExt cx="510" cy="384"/>
            </a:xfrm>
          </p:grpSpPr>
          <p:grpSp>
            <p:nvGrpSpPr>
              <p:cNvPr id="6984" name="Group 533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78" name="Arc 53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79" name="Arc 53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994" name="Group 536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81" name="Arc 53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82" name="Arc 53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995" name="Group 539"/>
            <p:cNvGrpSpPr>
              <a:grpSpLocks/>
            </p:cNvGrpSpPr>
            <p:nvPr/>
          </p:nvGrpSpPr>
          <p:grpSpPr bwMode="auto">
            <a:xfrm>
              <a:off x="3123" y="2079"/>
              <a:ext cx="510" cy="384"/>
              <a:chOff x="2820" y="2064"/>
              <a:chExt cx="510" cy="384"/>
            </a:xfrm>
          </p:grpSpPr>
          <p:grpSp>
            <p:nvGrpSpPr>
              <p:cNvPr id="6999" name="Group 540"/>
              <p:cNvGrpSpPr>
                <a:grpSpLocks/>
              </p:cNvGrpSpPr>
              <p:nvPr/>
            </p:nvGrpSpPr>
            <p:grpSpPr bwMode="auto">
              <a:xfrm>
                <a:off x="2820" y="2064"/>
                <a:ext cx="207" cy="111"/>
                <a:chOff x="912" y="1632"/>
                <a:chExt cx="207" cy="111"/>
              </a:xfrm>
            </p:grpSpPr>
            <p:sp>
              <p:nvSpPr>
                <p:cNvPr id="6685" name="Arc 541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86" name="Arc 542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01" name="Group 543"/>
              <p:cNvGrpSpPr>
                <a:grpSpLocks/>
              </p:cNvGrpSpPr>
              <p:nvPr/>
            </p:nvGrpSpPr>
            <p:grpSpPr bwMode="auto">
              <a:xfrm flipV="1">
                <a:off x="2820" y="2175"/>
                <a:ext cx="510" cy="273"/>
                <a:chOff x="912" y="1632"/>
                <a:chExt cx="207" cy="111"/>
              </a:xfrm>
            </p:grpSpPr>
            <p:sp>
              <p:nvSpPr>
                <p:cNvPr id="6688" name="Arc 54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89" name="Arc 54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804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002" name="Group 546"/>
            <p:cNvGrpSpPr>
              <a:grpSpLocks/>
            </p:cNvGrpSpPr>
            <p:nvPr/>
          </p:nvGrpSpPr>
          <p:grpSpPr bwMode="auto">
            <a:xfrm flipV="1">
              <a:off x="1608" y="2205"/>
              <a:ext cx="510" cy="273"/>
              <a:chOff x="912" y="1632"/>
              <a:chExt cx="207" cy="111"/>
            </a:xfrm>
          </p:grpSpPr>
          <p:sp>
            <p:nvSpPr>
              <p:cNvPr id="6691" name="Arc 547"/>
              <p:cNvSpPr>
                <a:spLocks/>
              </p:cNvSpPr>
              <p:nvPr/>
            </p:nvSpPr>
            <p:spPr bwMode="auto">
              <a:xfrm>
                <a:off x="1008" y="1632"/>
                <a:ext cx="111" cy="11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804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2" name="Arc 548"/>
              <p:cNvSpPr>
                <a:spLocks/>
              </p:cNvSpPr>
              <p:nvPr/>
            </p:nvSpPr>
            <p:spPr bwMode="auto">
              <a:xfrm flipH="1">
                <a:off x="912" y="1632"/>
                <a:ext cx="111" cy="11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804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693" name="Oval 549"/>
          <p:cNvSpPr>
            <a:spLocks noChangeArrowheads="1"/>
          </p:cNvSpPr>
          <p:nvPr/>
        </p:nvSpPr>
        <p:spPr bwMode="auto">
          <a:xfrm>
            <a:off x="3646488" y="3308350"/>
            <a:ext cx="166687" cy="166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003" name="Group 851"/>
          <p:cNvGrpSpPr>
            <a:grpSpLocks/>
          </p:cNvGrpSpPr>
          <p:nvPr/>
        </p:nvGrpSpPr>
        <p:grpSpPr bwMode="auto">
          <a:xfrm>
            <a:off x="5487988" y="1884363"/>
            <a:ext cx="528637" cy="1139825"/>
            <a:chOff x="3578" y="1118"/>
            <a:chExt cx="333" cy="718"/>
          </a:xfrm>
        </p:grpSpPr>
        <p:grpSp>
          <p:nvGrpSpPr>
            <p:cNvPr id="7006" name="Group 607"/>
            <p:cNvGrpSpPr>
              <a:grpSpLocks/>
            </p:cNvGrpSpPr>
            <p:nvPr/>
          </p:nvGrpSpPr>
          <p:grpSpPr bwMode="auto">
            <a:xfrm rot="-2961522">
              <a:off x="3617" y="1370"/>
              <a:ext cx="546" cy="42"/>
              <a:chOff x="432" y="1266"/>
              <a:chExt cx="3312" cy="252"/>
            </a:xfrm>
          </p:grpSpPr>
          <p:grpSp>
            <p:nvGrpSpPr>
              <p:cNvPr id="6240" name="Group 608"/>
              <p:cNvGrpSpPr>
                <a:grpSpLocks/>
              </p:cNvGrpSpPr>
              <p:nvPr/>
            </p:nvGrpSpPr>
            <p:grpSpPr bwMode="auto">
              <a:xfrm>
                <a:off x="432" y="1311"/>
                <a:ext cx="414" cy="207"/>
                <a:chOff x="912" y="1632"/>
                <a:chExt cx="414" cy="207"/>
              </a:xfrm>
            </p:grpSpPr>
            <p:grpSp>
              <p:nvGrpSpPr>
                <p:cNvPr id="6241" name="Group 609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54" name="Arc 61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55" name="Arc 61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44" name="Group 612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57" name="Arc 61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58" name="Arc 61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47" name="Group 615"/>
              <p:cNvGrpSpPr>
                <a:grpSpLocks/>
              </p:cNvGrpSpPr>
              <p:nvPr/>
            </p:nvGrpSpPr>
            <p:grpSpPr bwMode="auto">
              <a:xfrm>
                <a:off x="846" y="1311"/>
                <a:ext cx="414" cy="207"/>
                <a:chOff x="912" y="1632"/>
                <a:chExt cx="414" cy="207"/>
              </a:xfrm>
            </p:grpSpPr>
            <p:grpSp>
              <p:nvGrpSpPr>
                <p:cNvPr id="6248" name="Group 616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61" name="Arc 61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62" name="Arc 61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51" name="Group 619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64" name="Arc 62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65" name="Arc 62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54" name="Group 622"/>
              <p:cNvGrpSpPr>
                <a:grpSpLocks/>
              </p:cNvGrpSpPr>
              <p:nvPr/>
            </p:nvGrpSpPr>
            <p:grpSpPr bwMode="auto">
              <a:xfrm>
                <a:off x="1260" y="1296"/>
                <a:ext cx="414" cy="207"/>
                <a:chOff x="912" y="1632"/>
                <a:chExt cx="414" cy="207"/>
              </a:xfrm>
            </p:grpSpPr>
            <p:grpSp>
              <p:nvGrpSpPr>
                <p:cNvPr id="6255" name="Group 623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68" name="Arc 62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69" name="Arc 62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58" name="Group 626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71" name="Arc 62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72" name="Arc 62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61" name="Group 629"/>
              <p:cNvGrpSpPr>
                <a:grpSpLocks/>
              </p:cNvGrpSpPr>
              <p:nvPr/>
            </p:nvGrpSpPr>
            <p:grpSpPr bwMode="auto">
              <a:xfrm>
                <a:off x="1674" y="1296"/>
                <a:ext cx="414" cy="207"/>
                <a:chOff x="912" y="1632"/>
                <a:chExt cx="414" cy="207"/>
              </a:xfrm>
            </p:grpSpPr>
            <p:grpSp>
              <p:nvGrpSpPr>
                <p:cNvPr id="6262" name="Group 630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75" name="Arc 63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76" name="Arc 63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65" name="Group 633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78" name="Arc 63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79" name="Arc 63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68" name="Group 636"/>
              <p:cNvGrpSpPr>
                <a:grpSpLocks/>
              </p:cNvGrpSpPr>
              <p:nvPr/>
            </p:nvGrpSpPr>
            <p:grpSpPr bwMode="auto">
              <a:xfrm>
                <a:off x="2088" y="1281"/>
                <a:ext cx="414" cy="207"/>
                <a:chOff x="912" y="1632"/>
                <a:chExt cx="414" cy="207"/>
              </a:xfrm>
            </p:grpSpPr>
            <p:grpSp>
              <p:nvGrpSpPr>
                <p:cNvPr id="7009" name="Group 637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82" name="Arc 63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83" name="Arc 63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010" name="Group 640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85" name="Arc 64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86" name="Arc 64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13" name="Group 643"/>
              <p:cNvGrpSpPr>
                <a:grpSpLocks/>
              </p:cNvGrpSpPr>
              <p:nvPr/>
            </p:nvGrpSpPr>
            <p:grpSpPr bwMode="auto">
              <a:xfrm>
                <a:off x="2502" y="1281"/>
                <a:ext cx="414" cy="207"/>
                <a:chOff x="912" y="1632"/>
                <a:chExt cx="414" cy="207"/>
              </a:xfrm>
            </p:grpSpPr>
            <p:grpSp>
              <p:nvGrpSpPr>
                <p:cNvPr id="7016" name="Group 644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89" name="Arc 64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90" name="Arc 64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017" name="Group 647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92" name="Arc 64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93" name="Arc 64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20" name="Group 650"/>
              <p:cNvGrpSpPr>
                <a:grpSpLocks/>
              </p:cNvGrpSpPr>
              <p:nvPr/>
            </p:nvGrpSpPr>
            <p:grpSpPr bwMode="auto">
              <a:xfrm>
                <a:off x="2916" y="1266"/>
                <a:ext cx="414" cy="207"/>
                <a:chOff x="912" y="1632"/>
                <a:chExt cx="414" cy="207"/>
              </a:xfrm>
            </p:grpSpPr>
            <p:grpSp>
              <p:nvGrpSpPr>
                <p:cNvPr id="7023" name="Group 651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796" name="Arc 65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97" name="Arc 65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024" name="Group 654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799" name="Arc 65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00" name="Arc 65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027" name="Group 657"/>
              <p:cNvGrpSpPr>
                <a:grpSpLocks/>
              </p:cNvGrpSpPr>
              <p:nvPr/>
            </p:nvGrpSpPr>
            <p:grpSpPr bwMode="auto">
              <a:xfrm>
                <a:off x="3330" y="1266"/>
                <a:ext cx="414" cy="207"/>
                <a:chOff x="912" y="1632"/>
                <a:chExt cx="414" cy="207"/>
              </a:xfrm>
            </p:grpSpPr>
            <p:grpSp>
              <p:nvGrpSpPr>
                <p:cNvPr id="7030" name="Group 658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6803" name="Arc 65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04" name="Arc 66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031" name="Group 661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6806" name="Arc 66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07" name="Arc 66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808" name="AutoShape 664"/>
            <p:cNvSpPr>
              <a:spLocks noChangeArrowheads="1"/>
            </p:cNvSpPr>
            <p:nvPr/>
          </p:nvSpPr>
          <p:spPr bwMode="auto">
            <a:xfrm>
              <a:off x="3578" y="1545"/>
              <a:ext cx="291" cy="291"/>
            </a:xfrm>
            <a:prstGeom prst="star24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034" name="Group 665"/>
          <p:cNvGrpSpPr>
            <a:grpSpLocks/>
          </p:cNvGrpSpPr>
          <p:nvPr/>
        </p:nvGrpSpPr>
        <p:grpSpPr bwMode="auto">
          <a:xfrm rot="-2961522">
            <a:off x="6253163" y="2466975"/>
            <a:ext cx="866775" cy="66675"/>
            <a:chOff x="432" y="1266"/>
            <a:chExt cx="3312" cy="252"/>
          </a:xfrm>
        </p:grpSpPr>
        <p:grpSp>
          <p:nvGrpSpPr>
            <p:cNvPr id="7037" name="Group 666"/>
            <p:cNvGrpSpPr>
              <a:grpSpLocks/>
            </p:cNvGrpSpPr>
            <p:nvPr/>
          </p:nvGrpSpPr>
          <p:grpSpPr bwMode="auto">
            <a:xfrm>
              <a:off x="432" y="1311"/>
              <a:ext cx="414" cy="207"/>
              <a:chOff x="912" y="1632"/>
              <a:chExt cx="414" cy="207"/>
            </a:xfrm>
          </p:grpSpPr>
          <p:grpSp>
            <p:nvGrpSpPr>
              <p:cNvPr id="7038" name="Group 667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12" name="Arc 66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13" name="Arc 66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72" name="Group 670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15" name="Arc 671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16" name="Arc 672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73" name="Group 673"/>
            <p:cNvGrpSpPr>
              <a:grpSpLocks/>
            </p:cNvGrpSpPr>
            <p:nvPr/>
          </p:nvGrpSpPr>
          <p:grpSpPr bwMode="auto">
            <a:xfrm>
              <a:off x="846" y="1311"/>
              <a:ext cx="414" cy="207"/>
              <a:chOff x="912" y="1632"/>
              <a:chExt cx="414" cy="207"/>
            </a:xfrm>
          </p:grpSpPr>
          <p:grpSp>
            <p:nvGrpSpPr>
              <p:cNvPr id="6274" name="Group 674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19" name="Arc 67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20" name="Arc 67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77" name="Group 677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22" name="Arc 67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23" name="Arc 67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80" name="Group 680"/>
            <p:cNvGrpSpPr>
              <a:grpSpLocks/>
            </p:cNvGrpSpPr>
            <p:nvPr/>
          </p:nvGrpSpPr>
          <p:grpSpPr bwMode="auto">
            <a:xfrm>
              <a:off x="1260" y="1296"/>
              <a:ext cx="414" cy="207"/>
              <a:chOff x="912" y="1632"/>
              <a:chExt cx="414" cy="207"/>
            </a:xfrm>
          </p:grpSpPr>
          <p:grpSp>
            <p:nvGrpSpPr>
              <p:cNvPr id="6281" name="Group 681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26" name="Arc 68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27" name="Arc 68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84" name="Group 684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29" name="Arc 68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30" name="Arc 68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87" name="Group 687"/>
            <p:cNvGrpSpPr>
              <a:grpSpLocks/>
            </p:cNvGrpSpPr>
            <p:nvPr/>
          </p:nvGrpSpPr>
          <p:grpSpPr bwMode="auto">
            <a:xfrm>
              <a:off x="1674" y="1296"/>
              <a:ext cx="414" cy="207"/>
              <a:chOff x="912" y="1632"/>
              <a:chExt cx="414" cy="207"/>
            </a:xfrm>
          </p:grpSpPr>
          <p:grpSp>
            <p:nvGrpSpPr>
              <p:cNvPr id="6288" name="Group 688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33" name="Arc 68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34" name="Arc 69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91" name="Group 691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36" name="Arc 69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37" name="Arc 69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94" name="Group 694"/>
            <p:cNvGrpSpPr>
              <a:grpSpLocks/>
            </p:cNvGrpSpPr>
            <p:nvPr/>
          </p:nvGrpSpPr>
          <p:grpSpPr bwMode="auto">
            <a:xfrm>
              <a:off x="2088" y="1281"/>
              <a:ext cx="414" cy="207"/>
              <a:chOff x="912" y="1632"/>
              <a:chExt cx="414" cy="207"/>
            </a:xfrm>
          </p:grpSpPr>
          <p:grpSp>
            <p:nvGrpSpPr>
              <p:cNvPr id="6295" name="Group 695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40" name="Arc 69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41" name="Arc 69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98" name="Group 698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43" name="Arc 69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44" name="Arc 70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01" name="Group 701"/>
            <p:cNvGrpSpPr>
              <a:grpSpLocks/>
            </p:cNvGrpSpPr>
            <p:nvPr/>
          </p:nvGrpSpPr>
          <p:grpSpPr bwMode="auto">
            <a:xfrm>
              <a:off x="2502" y="1281"/>
              <a:ext cx="414" cy="207"/>
              <a:chOff x="912" y="1632"/>
              <a:chExt cx="414" cy="207"/>
            </a:xfrm>
          </p:grpSpPr>
          <p:grpSp>
            <p:nvGrpSpPr>
              <p:cNvPr id="6302" name="Group 702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47" name="Arc 70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48" name="Arc 70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41" name="Group 705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50" name="Arc 70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51" name="Arc 70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044" name="Group 708"/>
            <p:cNvGrpSpPr>
              <a:grpSpLocks/>
            </p:cNvGrpSpPr>
            <p:nvPr/>
          </p:nvGrpSpPr>
          <p:grpSpPr bwMode="auto">
            <a:xfrm>
              <a:off x="2916" y="1266"/>
              <a:ext cx="414" cy="207"/>
              <a:chOff x="912" y="1632"/>
              <a:chExt cx="414" cy="207"/>
            </a:xfrm>
          </p:grpSpPr>
          <p:grpSp>
            <p:nvGrpSpPr>
              <p:cNvPr id="7045" name="Group 709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54" name="Arc 71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55" name="Arc 71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48" name="Group 712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57" name="Arc 71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58" name="Arc 71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051" name="Group 715"/>
            <p:cNvGrpSpPr>
              <a:grpSpLocks/>
            </p:cNvGrpSpPr>
            <p:nvPr/>
          </p:nvGrpSpPr>
          <p:grpSpPr bwMode="auto">
            <a:xfrm>
              <a:off x="3330" y="1266"/>
              <a:ext cx="414" cy="207"/>
              <a:chOff x="912" y="1632"/>
              <a:chExt cx="414" cy="207"/>
            </a:xfrm>
          </p:grpSpPr>
          <p:grpSp>
            <p:nvGrpSpPr>
              <p:cNvPr id="7052" name="Group 716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61" name="Arc 71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2" name="Arc 71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55" name="Group 719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64" name="Arc 72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65" name="Arc 72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866" name="AutoShape 722"/>
          <p:cNvSpPr>
            <a:spLocks noChangeArrowheads="1"/>
          </p:cNvSpPr>
          <p:nvPr/>
        </p:nvSpPr>
        <p:spPr bwMode="auto">
          <a:xfrm>
            <a:off x="6191250" y="2744788"/>
            <a:ext cx="461963" cy="461962"/>
          </a:xfrm>
          <a:prstGeom prst="star24">
            <a:avLst>
              <a:gd name="adj" fmla="val 37500"/>
            </a:avLst>
          </a:prstGeom>
          <a:solidFill>
            <a:srgbClr val="FF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7" name="Line 723"/>
          <p:cNvSpPr>
            <a:spLocks noChangeShapeType="1"/>
          </p:cNvSpPr>
          <p:nvPr/>
        </p:nvSpPr>
        <p:spPr bwMode="auto">
          <a:xfrm>
            <a:off x="7385050" y="3484563"/>
            <a:ext cx="54292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8" name="Text Box 724"/>
          <p:cNvSpPr txBox="1">
            <a:spLocks noChangeArrowheads="1"/>
          </p:cNvSpPr>
          <p:nvPr/>
        </p:nvSpPr>
        <p:spPr bwMode="auto">
          <a:xfrm>
            <a:off x="7369175" y="3476625"/>
            <a:ext cx="48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Symbol" pitchFamily="-109" charset="2"/>
              </a:rPr>
              <a:t>p</a:t>
            </a:r>
            <a:r>
              <a:rPr lang="en-US" sz="1800" baseline="30000">
                <a:solidFill>
                  <a:srgbClr val="0000FF"/>
                </a:solidFill>
              </a:rPr>
              <a:t>0</a:t>
            </a:r>
            <a:endParaRPr lang="en-US" sz="1800">
              <a:solidFill>
                <a:srgbClr val="0000FF"/>
              </a:solidFill>
            </a:endParaRPr>
          </a:p>
        </p:txBody>
      </p:sp>
      <p:grpSp>
        <p:nvGrpSpPr>
          <p:cNvPr id="7058" name="Group 725"/>
          <p:cNvGrpSpPr>
            <a:grpSpLocks/>
          </p:cNvGrpSpPr>
          <p:nvPr/>
        </p:nvGrpSpPr>
        <p:grpSpPr bwMode="auto">
          <a:xfrm rot="-1079883">
            <a:off x="7883525" y="3346450"/>
            <a:ext cx="812800" cy="61913"/>
            <a:chOff x="432" y="1266"/>
            <a:chExt cx="3312" cy="252"/>
          </a:xfrm>
        </p:grpSpPr>
        <p:grpSp>
          <p:nvGrpSpPr>
            <p:cNvPr id="7063" name="Group 726"/>
            <p:cNvGrpSpPr>
              <a:grpSpLocks/>
            </p:cNvGrpSpPr>
            <p:nvPr/>
          </p:nvGrpSpPr>
          <p:grpSpPr bwMode="auto">
            <a:xfrm>
              <a:off x="432" y="1311"/>
              <a:ext cx="414" cy="207"/>
              <a:chOff x="912" y="1632"/>
              <a:chExt cx="414" cy="207"/>
            </a:xfrm>
          </p:grpSpPr>
          <p:grpSp>
            <p:nvGrpSpPr>
              <p:cNvPr id="7064" name="Group 727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72" name="Arc 72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3" name="Arc 72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65" name="Group 730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75" name="Arc 731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76" name="Arc 732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066" name="Group 733"/>
            <p:cNvGrpSpPr>
              <a:grpSpLocks/>
            </p:cNvGrpSpPr>
            <p:nvPr/>
          </p:nvGrpSpPr>
          <p:grpSpPr bwMode="auto">
            <a:xfrm>
              <a:off x="846" y="1311"/>
              <a:ext cx="414" cy="207"/>
              <a:chOff x="912" y="1632"/>
              <a:chExt cx="414" cy="207"/>
            </a:xfrm>
          </p:grpSpPr>
          <p:grpSp>
            <p:nvGrpSpPr>
              <p:cNvPr id="7067" name="Group 734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79" name="Arc 73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0" name="Arc 73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68" name="Group 737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82" name="Arc 73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3" name="Arc 73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069" name="Group 740"/>
            <p:cNvGrpSpPr>
              <a:grpSpLocks/>
            </p:cNvGrpSpPr>
            <p:nvPr/>
          </p:nvGrpSpPr>
          <p:grpSpPr bwMode="auto">
            <a:xfrm>
              <a:off x="1260" y="1296"/>
              <a:ext cx="414" cy="207"/>
              <a:chOff x="912" y="1632"/>
              <a:chExt cx="414" cy="207"/>
            </a:xfrm>
          </p:grpSpPr>
          <p:grpSp>
            <p:nvGrpSpPr>
              <p:cNvPr id="7070" name="Group 741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86" name="Arc 74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7" name="Arc 74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071" name="Group 744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89" name="Arc 74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0" name="Arc 74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05" name="Group 747"/>
            <p:cNvGrpSpPr>
              <a:grpSpLocks/>
            </p:cNvGrpSpPr>
            <p:nvPr/>
          </p:nvGrpSpPr>
          <p:grpSpPr bwMode="auto">
            <a:xfrm>
              <a:off x="1674" y="1296"/>
              <a:ext cx="414" cy="207"/>
              <a:chOff x="912" y="1632"/>
              <a:chExt cx="414" cy="207"/>
            </a:xfrm>
          </p:grpSpPr>
          <p:grpSp>
            <p:nvGrpSpPr>
              <p:cNvPr id="6308" name="Group 748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893" name="Arc 74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4" name="Arc 75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09" name="Group 751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896" name="Arc 75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7" name="Arc 75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12" name="Group 754"/>
            <p:cNvGrpSpPr>
              <a:grpSpLocks/>
            </p:cNvGrpSpPr>
            <p:nvPr/>
          </p:nvGrpSpPr>
          <p:grpSpPr bwMode="auto">
            <a:xfrm>
              <a:off x="2088" y="1281"/>
              <a:ext cx="414" cy="207"/>
              <a:chOff x="912" y="1632"/>
              <a:chExt cx="414" cy="207"/>
            </a:xfrm>
          </p:grpSpPr>
          <p:grpSp>
            <p:nvGrpSpPr>
              <p:cNvPr id="6315" name="Group 755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00" name="Arc 75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1" name="Arc 75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16" name="Group 758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03" name="Arc 75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4" name="Arc 76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19" name="Group 761"/>
            <p:cNvGrpSpPr>
              <a:grpSpLocks/>
            </p:cNvGrpSpPr>
            <p:nvPr/>
          </p:nvGrpSpPr>
          <p:grpSpPr bwMode="auto">
            <a:xfrm>
              <a:off x="2502" y="1281"/>
              <a:ext cx="414" cy="207"/>
              <a:chOff x="912" y="1632"/>
              <a:chExt cx="414" cy="207"/>
            </a:xfrm>
          </p:grpSpPr>
          <p:grpSp>
            <p:nvGrpSpPr>
              <p:cNvPr id="6322" name="Group 762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07" name="Arc 76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8" name="Arc 76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23" name="Group 765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10" name="Arc 76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1" name="Arc 76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26" name="Group 768"/>
            <p:cNvGrpSpPr>
              <a:grpSpLocks/>
            </p:cNvGrpSpPr>
            <p:nvPr/>
          </p:nvGrpSpPr>
          <p:grpSpPr bwMode="auto">
            <a:xfrm>
              <a:off x="2916" y="1266"/>
              <a:ext cx="414" cy="207"/>
              <a:chOff x="912" y="1632"/>
              <a:chExt cx="414" cy="207"/>
            </a:xfrm>
          </p:grpSpPr>
          <p:grpSp>
            <p:nvGrpSpPr>
              <p:cNvPr id="6329" name="Group 769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14" name="Arc 77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5" name="Arc 77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30" name="Group 772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17" name="Arc 77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18" name="Arc 77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31" name="Group 775"/>
            <p:cNvGrpSpPr>
              <a:grpSpLocks/>
            </p:cNvGrpSpPr>
            <p:nvPr/>
          </p:nvGrpSpPr>
          <p:grpSpPr bwMode="auto">
            <a:xfrm>
              <a:off x="3330" y="1266"/>
              <a:ext cx="414" cy="207"/>
              <a:chOff x="912" y="1632"/>
              <a:chExt cx="414" cy="207"/>
            </a:xfrm>
          </p:grpSpPr>
          <p:grpSp>
            <p:nvGrpSpPr>
              <p:cNvPr id="6334" name="Group 776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21" name="Arc 77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2" name="Arc 77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37" name="Group 779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24" name="Arc 78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25" name="Arc 78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338" name="Group 782"/>
          <p:cNvGrpSpPr>
            <a:grpSpLocks/>
          </p:cNvGrpSpPr>
          <p:nvPr/>
        </p:nvGrpSpPr>
        <p:grpSpPr bwMode="auto">
          <a:xfrm rot="1285233">
            <a:off x="7878763" y="3649663"/>
            <a:ext cx="812800" cy="61912"/>
            <a:chOff x="432" y="1266"/>
            <a:chExt cx="3312" cy="252"/>
          </a:xfrm>
        </p:grpSpPr>
        <p:grpSp>
          <p:nvGrpSpPr>
            <p:cNvPr id="6341" name="Group 783"/>
            <p:cNvGrpSpPr>
              <a:grpSpLocks/>
            </p:cNvGrpSpPr>
            <p:nvPr/>
          </p:nvGrpSpPr>
          <p:grpSpPr bwMode="auto">
            <a:xfrm>
              <a:off x="432" y="1311"/>
              <a:ext cx="414" cy="207"/>
              <a:chOff x="912" y="1632"/>
              <a:chExt cx="414" cy="207"/>
            </a:xfrm>
          </p:grpSpPr>
          <p:grpSp>
            <p:nvGrpSpPr>
              <p:cNvPr id="6344" name="Group 784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29" name="Arc 78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30" name="Arc 78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45" name="Group 787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32" name="Arc 788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33" name="Arc 789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48" name="Group 790"/>
            <p:cNvGrpSpPr>
              <a:grpSpLocks/>
            </p:cNvGrpSpPr>
            <p:nvPr/>
          </p:nvGrpSpPr>
          <p:grpSpPr bwMode="auto">
            <a:xfrm>
              <a:off x="846" y="1311"/>
              <a:ext cx="414" cy="207"/>
              <a:chOff x="912" y="1632"/>
              <a:chExt cx="414" cy="207"/>
            </a:xfrm>
          </p:grpSpPr>
          <p:grpSp>
            <p:nvGrpSpPr>
              <p:cNvPr id="6351" name="Group 791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36" name="Arc 79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37" name="Arc 79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52" name="Group 794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39" name="Arc 795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40" name="Arc 796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55" name="Group 797"/>
            <p:cNvGrpSpPr>
              <a:grpSpLocks/>
            </p:cNvGrpSpPr>
            <p:nvPr/>
          </p:nvGrpSpPr>
          <p:grpSpPr bwMode="auto">
            <a:xfrm>
              <a:off x="1260" y="1296"/>
              <a:ext cx="414" cy="207"/>
              <a:chOff x="912" y="1632"/>
              <a:chExt cx="414" cy="207"/>
            </a:xfrm>
          </p:grpSpPr>
          <p:grpSp>
            <p:nvGrpSpPr>
              <p:cNvPr id="6358" name="Group 798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43" name="Arc 79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44" name="Arc 80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59" name="Group 801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46" name="Arc 802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47" name="Arc 803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62" name="Group 804"/>
            <p:cNvGrpSpPr>
              <a:grpSpLocks/>
            </p:cNvGrpSpPr>
            <p:nvPr/>
          </p:nvGrpSpPr>
          <p:grpSpPr bwMode="auto">
            <a:xfrm>
              <a:off x="1674" y="1296"/>
              <a:ext cx="414" cy="207"/>
              <a:chOff x="912" y="1632"/>
              <a:chExt cx="414" cy="207"/>
            </a:xfrm>
          </p:grpSpPr>
          <p:grpSp>
            <p:nvGrpSpPr>
              <p:cNvPr id="6365" name="Group 805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50" name="Arc 80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1" name="Arc 80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66" name="Group 808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53" name="Arc 809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4" name="Arc 810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69" name="Group 811"/>
            <p:cNvGrpSpPr>
              <a:grpSpLocks/>
            </p:cNvGrpSpPr>
            <p:nvPr/>
          </p:nvGrpSpPr>
          <p:grpSpPr bwMode="auto">
            <a:xfrm>
              <a:off x="2088" y="1281"/>
              <a:ext cx="414" cy="207"/>
              <a:chOff x="912" y="1632"/>
              <a:chExt cx="414" cy="207"/>
            </a:xfrm>
          </p:grpSpPr>
          <p:grpSp>
            <p:nvGrpSpPr>
              <p:cNvPr id="6372" name="Group 812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57" name="Arc 81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58" name="Arc 81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73" name="Group 815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60" name="Arc 816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1" name="Arc 817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76" name="Group 818"/>
            <p:cNvGrpSpPr>
              <a:grpSpLocks/>
            </p:cNvGrpSpPr>
            <p:nvPr/>
          </p:nvGrpSpPr>
          <p:grpSpPr bwMode="auto">
            <a:xfrm>
              <a:off x="2502" y="1281"/>
              <a:ext cx="414" cy="207"/>
              <a:chOff x="912" y="1632"/>
              <a:chExt cx="414" cy="207"/>
            </a:xfrm>
          </p:grpSpPr>
          <p:grpSp>
            <p:nvGrpSpPr>
              <p:cNvPr id="6379" name="Group 819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64" name="Arc 82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5" name="Arc 82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80" name="Group 822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67" name="Arc 823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8" name="Arc 824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83" name="Group 825"/>
            <p:cNvGrpSpPr>
              <a:grpSpLocks/>
            </p:cNvGrpSpPr>
            <p:nvPr/>
          </p:nvGrpSpPr>
          <p:grpSpPr bwMode="auto">
            <a:xfrm>
              <a:off x="2916" y="1266"/>
              <a:ext cx="414" cy="207"/>
              <a:chOff x="912" y="1632"/>
              <a:chExt cx="414" cy="207"/>
            </a:xfrm>
          </p:grpSpPr>
          <p:grpSp>
            <p:nvGrpSpPr>
              <p:cNvPr id="6386" name="Group 826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71" name="Arc 82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2" name="Arc 82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89" name="Group 829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74" name="Arc 830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5" name="Arc 831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394" name="Group 832"/>
            <p:cNvGrpSpPr>
              <a:grpSpLocks/>
            </p:cNvGrpSpPr>
            <p:nvPr/>
          </p:nvGrpSpPr>
          <p:grpSpPr bwMode="auto">
            <a:xfrm>
              <a:off x="3330" y="1266"/>
              <a:ext cx="414" cy="207"/>
              <a:chOff x="912" y="1632"/>
              <a:chExt cx="414" cy="207"/>
            </a:xfrm>
          </p:grpSpPr>
          <p:grpSp>
            <p:nvGrpSpPr>
              <p:cNvPr id="6395" name="Group 833"/>
              <p:cNvGrpSpPr>
                <a:grpSpLocks/>
              </p:cNvGrpSpPr>
              <p:nvPr/>
            </p:nvGrpSpPr>
            <p:grpSpPr bwMode="auto">
              <a:xfrm>
                <a:off x="912" y="1632"/>
                <a:ext cx="207" cy="111"/>
                <a:chOff x="912" y="1632"/>
                <a:chExt cx="207" cy="111"/>
              </a:xfrm>
            </p:grpSpPr>
            <p:sp>
              <p:nvSpPr>
                <p:cNvPr id="6978" name="Arc 834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9" name="Arc 835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396" name="Group 836"/>
              <p:cNvGrpSpPr>
                <a:grpSpLocks/>
              </p:cNvGrpSpPr>
              <p:nvPr/>
            </p:nvGrpSpPr>
            <p:grpSpPr bwMode="auto">
              <a:xfrm flipV="1">
                <a:off x="1119" y="1728"/>
                <a:ext cx="207" cy="111"/>
                <a:chOff x="912" y="1632"/>
                <a:chExt cx="207" cy="111"/>
              </a:xfrm>
            </p:grpSpPr>
            <p:sp>
              <p:nvSpPr>
                <p:cNvPr id="6981" name="Arc 837"/>
                <p:cNvSpPr>
                  <a:spLocks/>
                </p:cNvSpPr>
                <p:nvPr/>
              </p:nvSpPr>
              <p:spPr bwMode="auto">
                <a:xfrm>
                  <a:off x="1008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82" name="Arc 838"/>
                <p:cNvSpPr>
                  <a:spLocks/>
                </p:cNvSpPr>
                <p:nvPr/>
              </p:nvSpPr>
              <p:spPr bwMode="auto">
                <a:xfrm flipH="1">
                  <a:off x="912" y="1632"/>
                  <a:ext cx="111" cy="11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985" name="Text Box 841"/>
          <p:cNvSpPr txBox="1">
            <a:spLocks noChangeArrowheads="1"/>
          </p:cNvSpPr>
          <p:nvPr/>
        </p:nvSpPr>
        <p:spPr bwMode="auto">
          <a:xfrm>
            <a:off x="288925" y="3692525"/>
            <a:ext cx="1331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pitchFamily="-109" charset="0"/>
              </a:rPr>
              <a:t>Prompt</a:t>
            </a:r>
          </a:p>
        </p:txBody>
      </p:sp>
      <p:sp>
        <p:nvSpPr>
          <p:cNvPr id="6986" name="Text Box 842"/>
          <p:cNvSpPr txBox="1">
            <a:spLocks noChangeArrowheads="1"/>
          </p:cNvSpPr>
          <p:nvPr/>
        </p:nvSpPr>
        <p:spPr bwMode="auto">
          <a:xfrm>
            <a:off x="1581150" y="3455988"/>
            <a:ext cx="186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pitchFamily="-109" charset="0"/>
              </a:rPr>
              <a:t>Fragmentation</a:t>
            </a:r>
          </a:p>
        </p:txBody>
      </p:sp>
      <p:sp>
        <p:nvSpPr>
          <p:cNvPr id="6987" name="Text Box 843"/>
          <p:cNvSpPr txBox="1">
            <a:spLocks noChangeArrowheads="1"/>
          </p:cNvSpPr>
          <p:nvPr/>
        </p:nvSpPr>
        <p:spPr bwMode="auto">
          <a:xfrm>
            <a:off x="3371850" y="3540125"/>
            <a:ext cx="186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8040"/>
                </a:solidFill>
                <a:latin typeface="Arial" pitchFamily="-109" charset="0"/>
              </a:rPr>
              <a:t>Induced</a:t>
            </a:r>
          </a:p>
        </p:txBody>
      </p:sp>
      <p:sp>
        <p:nvSpPr>
          <p:cNvPr id="6988" name="Text Box 844"/>
          <p:cNvSpPr txBox="1">
            <a:spLocks noChangeArrowheads="1"/>
          </p:cNvSpPr>
          <p:nvPr/>
        </p:nvSpPr>
        <p:spPr bwMode="auto">
          <a:xfrm>
            <a:off x="5099050" y="3228975"/>
            <a:ext cx="196373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Arial" pitchFamily="-109" charset="0"/>
              </a:rPr>
              <a:t>Thermal Radiation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pitchFamily="-109" charset="0"/>
              </a:rPr>
              <a:t>QGP</a:t>
            </a:r>
            <a:r>
              <a:rPr lang="en-US" sz="2000">
                <a:latin typeface="Arial" pitchFamily="-109" charset="0"/>
              </a:rPr>
              <a:t> / </a:t>
            </a:r>
            <a:r>
              <a:rPr lang="en-US" sz="2000">
                <a:solidFill>
                  <a:srgbClr val="FF8000"/>
                </a:solidFill>
                <a:latin typeface="Arial" pitchFamily="-109" charset="0"/>
              </a:rPr>
              <a:t>Hadron Gas</a:t>
            </a:r>
            <a:endParaRPr lang="en-US" sz="2000">
              <a:latin typeface="Arial" pitchFamily="-109" charset="0"/>
            </a:endParaRPr>
          </a:p>
        </p:txBody>
      </p:sp>
      <p:sp>
        <p:nvSpPr>
          <p:cNvPr id="6989" name="Text Box 845"/>
          <p:cNvSpPr txBox="1">
            <a:spLocks noChangeArrowheads="1"/>
          </p:cNvSpPr>
          <p:nvPr/>
        </p:nvSpPr>
        <p:spPr bwMode="auto">
          <a:xfrm>
            <a:off x="7226300" y="3937000"/>
            <a:ext cx="171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pitchFamily="-109" charset="0"/>
              </a:rPr>
              <a:t>EM &amp; Weak Decay</a:t>
            </a:r>
          </a:p>
        </p:txBody>
      </p:sp>
      <p:sp>
        <p:nvSpPr>
          <p:cNvPr id="6990" name="AutoShape 846"/>
          <p:cNvSpPr>
            <a:spLocks/>
          </p:cNvSpPr>
          <p:nvPr/>
        </p:nvSpPr>
        <p:spPr bwMode="auto">
          <a:xfrm rot="-5400000">
            <a:off x="1870075" y="2854325"/>
            <a:ext cx="144462" cy="2859087"/>
          </a:xfrm>
          <a:prstGeom prst="leftBrace">
            <a:avLst>
              <a:gd name="adj1" fmla="val 60860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1" name="AutoShape 847"/>
          <p:cNvSpPr>
            <a:spLocks/>
          </p:cNvSpPr>
          <p:nvPr/>
        </p:nvSpPr>
        <p:spPr bwMode="auto">
          <a:xfrm rot="-5400000">
            <a:off x="3444876" y="2227262"/>
            <a:ext cx="482600" cy="6346825"/>
          </a:xfrm>
          <a:prstGeom prst="leftBrace">
            <a:avLst>
              <a:gd name="adj1" fmla="val 109594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2" name="Text Box 848"/>
          <p:cNvSpPr txBox="1">
            <a:spLocks noChangeArrowheads="1"/>
          </p:cNvSpPr>
          <p:nvPr/>
        </p:nvSpPr>
        <p:spPr bwMode="auto">
          <a:xfrm>
            <a:off x="419100" y="4457700"/>
            <a:ext cx="2005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High-energy counts these</a:t>
            </a:r>
          </a:p>
        </p:txBody>
      </p:sp>
      <p:sp>
        <p:nvSpPr>
          <p:cNvPr id="6993" name="Text Box 849"/>
          <p:cNvSpPr txBox="1">
            <a:spLocks noChangeArrowheads="1"/>
          </p:cNvSpPr>
          <p:nvPr/>
        </p:nvSpPr>
        <p:spPr bwMode="auto">
          <a:xfrm>
            <a:off x="2555875" y="5781675"/>
            <a:ext cx="239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High-energy </a:t>
            </a:r>
            <a:r>
              <a:rPr lang="en-US" sz="2000" i="1" dirty="0"/>
              <a:t>nuclear</a:t>
            </a:r>
            <a:r>
              <a:rPr lang="en-US" sz="2000" dirty="0"/>
              <a:t> counts these</a:t>
            </a:r>
          </a:p>
        </p:txBody>
      </p:sp>
      <p:grpSp>
        <p:nvGrpSpPr>
          <p:cNvPr id="6399" name="Group 914"/>
          <p:cNvGrpSpPr>
            <a:grpSpLocks/>
          </p:cNvGrpSpPr>
          <p:nvPr/>
        </p:nvGrpSpPr>
        <p:grpSpPr bwMode="auto">
          <a:xfrm>
            <a:off x="7105650" y="1046163"/>
            <a:ext cx="1409700" cy="898525"/>
            <a:chOff x="4449" y="492"/>
            <a:chExt cx="888" cy="566"/>
          </a:xfrm>
        </p:grpSpPr>
        <p:sp>
          <p:nvSpPr>
            <p:cNvPr id="6996" name="Line 852"/>
            <p:cNvSpPr>
              <a:spLocks noChangeShapeType="1"/>
            </p:cNvSpPr>
            <p:nvPr/>
          </p:nvSpPr>
          <p:spPr bwMode="auto">
            <a:xfrm>
              <a:off x="4449" y="676"/>
              <a:ext cx="277" cy="188"/>
            </a:xfrm>
            <a:prstGeom prst="line">
              <a:avLst/>
            </a:prstGeom>
            <a:noFill/>
            <a:ln w="9525">
              <a:solidFill>
                <a:srgbClr val="FF8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7" name="Line 853"/>
            <p:cNvSpPr>
              <a:spLocks noChangeShapeType="1"/>
            </p:cNvSpPr>
            <p:nvPr/>
          </p:nvSpPr>
          <p:spPr bwMode="auto">
            <a:xfrm>
              <a:off x="5060" y="866"/>
              <a:ext cx="277" cy="188"/>
            </a:xfrm>
            <a:prstGeom prst="line">
              <a:avLst/>
            </a:prstGeom>
            <a:noFill/>
            <a:ln w="9525">
              <a:solidFill>
                <a:srgbClr val="FF8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8" name="Line 854"/>
            <p:cNvSpPr>
              <a:spLocks noChangeShapeType="1"/>
            </p:cNvSpPr>
            <p:nvPr/>
          </p:nvSpPr>
          <p:spPr bwMode="auto">
            <a:xfrm>
              <a:off x="4726" y="864"/>
              <a:ext cx="334" cy="1"/>
            </a:xfrm>
            <a:prstGeom prst="line">
              <a:avLst/>
            </a:prstGeom>
            <a:noFill/>
            <a:ln w="9525">
              <a:solidFill>
                <a:srgbClr val="FF8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0" name="Line 856"/>
            <p:cNvSpPr>
              <a:spLocks noChangeShapeType="1"/>
            </p:cNvSpPr>
            <p:nvPr/>
          </p:nvSpPr>
          <p:spPr bwMode="auto">
            <a:xfrm flipV="1">
              <a:off x="4449" y="870"/>
              <a:ext cx="277" cy="188"/>
            </a:xfrm>
            <a:prstGeom prst="line">
              <a:avLst/>
            </a:prstGeom>
            <a:noFill/>
            <a:ln w="9525">
              <a:solidFill>
                <a:srgbClr val="FF8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402" name="Group 857"/>
            <p:cNvGrpSpPr>
              <a:grpSpLocks/>
            </p:cNvGrpSpPr>
            <p:nvPr/>
          </p:nvGrpSpPr>
          <p:grpSpPr bwMode="auto">
            <a:xfrm rot="-2961522">
              <a:off x="4987" y="703"/>
              <a:ext cx="450" cy="27"/>
              <a:chOff x="432" y="1266"/>
              <a:chExt cx="3312" cy="252"/>
            </a:xfrm>
          </p:grpSpPr>
          <p:grpSp>
            <p:nvGrpSpPr>
              <p:cNvPr id="6403" name="Group 858"/>
              <p:cNvGrpSpPr>
                <a:grpSpLocks/>
              </p:cNvGrpSpPr>
              <p:nvPr/>
            </p:nvGrpSpPr>
            <p:grpSpPr bwMode="auto">
              <a:xfrm>
                <a:off x="432" y="1311"/>
                <a:ext cx="414" cy="207"/>
                <a:chOff x="912" y="1632"/>
                <a:chExt cx="414" cy="207"/>
              </a:xfrm>
            </p:grpSpPr>
            <p:grpSp>
              <p:nvGrpSpPr>
                <p:cNvPr id="6406" name="Group 859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7004" name="Arc 86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05" name="Arc 86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09" name="Group 862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7007" name="Arc 863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08" name="Arc 864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10" name="Group 865"/>
              <p:cNvGrpSpPr>
                <a:grpSpLocks/>
              </p:cNvGrpSpPr>
              <p:nvPr/>
            </p:nvGrpSpPr>
            <p:grpSpPr bwMode="auto">
              <a:xfrm>
                <a:off x="846" y="1311"/>
                <a:ext cx="414" cy="207"/>
                <a:chOff x="912" y="1632"/>
                <a:chExt cx="414" cy="207"/>
              </a:xfrm>
            </p:grpSpPr>
            <p:grpSp>
              <p:nvGrpSpPr>
                <p:cNvPr id="6413" name="Group 866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7011" name="Arc 86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12" name="Arc 86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16" name="Group 869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7014" name="Arc 870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15" name="Arc 871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17" name="Group 872"/>
              <p:cNvGrpSpPr>
                <a:grpSpLocks/>
              </p:cNvGrpSpPr>
              <p:nvPr/>
            </p:nvGrpSpPr>
            <p:grpSpPr bwMode="auto">
              <a:xfrm>
                <a:off x="1260" y="1296"/>
                <a:ext cx="414" cy="207"/>
                <a:chOff x="912" y="1632"/>
                <a:chExt cx="414" cy="207"/>
              </a:xfrm>
            </p:grpSpPr>
            <p:grpSp>
              <p:nvGrpSpPr>
                <p:cNvPr id="6420" name="Group 873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7018" name="Arc 87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19" name="Arc 87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23" name="Group 876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7021" name="Arc 877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22" name="Arc 878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24" name="Group 879"/>
              <p:cNvGrpSpPr>
                <a:grpSpLocks/>
              </p:cNvGrpSpPr>
              <p:nvPr/>
            </p:nvGrpSpPr>
            <p:grpSpPr bwMode="auto">
              <a:xfrm>
                <a:off x="1674" y="1296"/>
                <a:ext cx="414" cy="207"/>
                <a:chOff x="912" y="1632"/>
                <a:chExt cx="414" cy="207"/>
              </a:xfrm>
            </p:grpSpPr>
            <p:grpSp>
              <p:nvGrpSpPr>
                <p:cNvPr id="6427" name="Group 880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7025" name="Arc 88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26" name="Arc 88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30" name="Group 883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7028" name="Arc 884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29" name="Arc 885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31" name="Group 886"/>
              <p:cNvGrpSpPr>
                <a:grpSpLocks/>
              </p:cNvGrpSpPr>
              <p:nvPr/>
            </p:nvGrpSpPr>
            <p:grpSpPr bwMode="auto">
              <a:xfrm>
                <a:off x="2088" y="1281"/>
                <a:ext cx="414" cy="207"/>
                <a:chOff x="912" y="1632"/>
                <a:chExt cx="414" cy="207"/>
              </a:xfrm>
            </p:grpSpPr>
            <p:grpSp>
              <p:nvGrpSpPr>
                <p:cNvPr id="6434" name="Group 887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7032" name="Arc 88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33" name="Arc 88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37" name="Group 890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7035" name="Arc 891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36" name="Arc 892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38" name="Group 893"/>
              <p:cNvGrpSpPr>
                <a:grpSpLocks/>
              </p:cNvGrpSpPr>
              <p:nvPr/>
            </p:nvGrpSpPr>
            <p:grpSpPr bwMode="auto">
              <a:xfrm>
                <a:off x="2502" y="1281"/>
                <a:ext cx="414" cy="207"/>
                <a:chOff x="912" y="1632"/>
                <a:chExt cx="414" cy="207"/>
              </a:xfrm>
            </p:grpSpPr>
            <p:grpSp>
              <p:nvGrpSpPr>
                <p:cNvPr id="6441" name="Group 894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7039" name="Arc 89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40" name="Arc 89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44" name="Group 897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7042" name="Arc 898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43" name="Arc 899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45" name="Group 900"/>
              <p:cNvGrpSpPr>
                <a:grpSpLocks/>
              </p:cNvGrpSpPr>
              <p:nvPr/>
            </p:nvGrpSpPr>
            <p:grpSpPr bwMode="auto">
              <a:xfrm>
                <a:off x="2916" y="1266"/>
                <a:ext cx="414" cy="207"/>
                <a:chOff x="912" y="1632"/>
                <a:chExt cx="414" cy="207"/>
              </a:xfrm>
            </p:grpSpPr>
            <p:grpSp>
              <p:nvGrpSpPr>
                <p:cNvPr id="6448" name="Group 901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7046" name="Arc 90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47" name="Arc 90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51" name="Group 904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7049" name="Arc 905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50" name="Arc 906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52" name="Group 907"/>
              <p:cNvGrpSpPr>
                <a:grpSpLocks/>
              </p:cNvGrpSpPr>
              <p:nvPr/>
            </p:nvGrpSpPr>
            <p:grpSpPr bwMode="auto">
              <a:xfrm>
                <a:off x="3330" y="1266"/>
                <a:ext cx="414" cy="207"/>
                <a:chOff x="912" y="1632"/>
                <a:chExt cx="414" cy="207"/>
              </a:xfrm>
            </p:grpSpPr>
            <p:grpSp>
              <p:nvGrpSpPr>
                <p:cNvPr id="6453" name="Group 908"/>
                <p:cNvGrpSpPr>
                  <a:grpSpLocks/>
                </p:cNvGrpSpPr>
                <p:nvPr/>
              </p:nvGrpSpPr>
              <p:grpSpPr bwMode="auto">
                <a:xfrm>
                  <a:off x="912" y="1632"/>
                  <a:ext cx="207" cy="111"/>
                  <a:chOff x="912" y="1632"/>
                  <a:chExt cx="207" cy="111"/>
                </a:xfrm>
              </p:grpSpPr>
              <p:sp>
                <p:nvSpPr>
                  <p:cNvPr id="7053" name="Arc 909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54" name="Arc 910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56" name="Group 911"/>
                <p:cNvGrpSpPr>
                  <a:grpSpLocks/>
                </p:cNvGrpSpPr>
                <p:nvPr/>
              </p:nvGrpSpPr>
              <p:grpSpPr bwMode="auto">
                <a:xfrm flipV="1">
                  <a:off x="1119" y="1728"/>
                  <a:ext cx="207" cy="111"/>
                  <a:chOff x="912" y="1632"/>
                  <a:chExt cx="207" cy="111"/>
                </a:xfrm>
              </p:grpSpPr>
              <p:sp>
                <p:nvSpPr>
                  <p:cNvPr id="7056" name="Arc 912"/>
                  <p:cNvSpPr>
                    <a:spLocks/>
                  </p:cNvSpPr>
                  <p:nvPr/>
                </p:nvSpPr>
                <p:spPr bwMode="auto">
                  <a:xfrm>
                    <a:off x="1008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57" name="Arc 913"/>
                  <p:cNvSpPr>
                    <a:spLocks/>
                  </p:cNvSpPr>
                  <p:nvPr/>
                </p:nvSpPr>
                <p:spPr bwMode="auto">
                  <a:xfrm flipH="1">
                    <a:off x="912" y="1632"/>
                    <a:ext cx="111" cy="11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0" y="-1"/>
                        </a:moveTo>
                        <a:cubicBezTo>
                          <a:pt x="11929" y="-1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FF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7059" name="Text Box 915"/>
          <p:cNvSpPr txBox="1">
            <a:spLocks noChangeArrowheads="1"/>
          </p:cNvSpPr>
          <p:nvPr/>
        </p:nvSpPr>
        <p:spPr bwMode="auto">
          <a:xfrm>
            <a:off x="7191375" y="17764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8000"/>
                </a:solidFill>
                <a:latin typeface="Symbol" pitchFamily="-109" charset="2"/>
              </a:rPr>
              <a:t>r</a:t>
            </a:r>
          </a:p>
        </p:txBody>
      </p:sp>
      <p:sp>
        <p:nvSpPr>
          <p:cNvPr id="7060" name="Text Box 916"/>
          <p:cNvSpPr txBox="1">
            <a:spLocks noChangeArrowheads="1"/>
          </p:cNvSpPr>
          <p:nvPr/>
        </p:nvSpPr>
        <p:spPr bwMode="auto">
          <a:xfrm>
            <a:off x="7226300" y="119697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8000"/>
                </a:solidFill>
                <a:latin typeface="Symbol" pitchFamily="-109" charset="2"/>
              </a:rPr>
              <a:t>p</a:t>
            </a:r>
          </a:p>
        </p:txBody>
      </p:sp>
      <p:sp>
        <p:nvSpPr>
          <p:cNvPr id="7061" name="Text Box 917"/>
          <p:cNvSpPr txBox="1">
            <a:spLocks noChangeArrowheads="1"/>
          </p:cNvSpPr>
          <p:nvPr/>
        </p:nvSpPr>
        <p:spPr bwMode="auto">
          <a:xfrm>
            <a:off x="7654925" y="15478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8000"/>
                </a:solidFill>
                <a:latin typeface="Symbol" pitchFamily="-109" charset="2"/>
              </a:rPr>
              <a:t>p</a:t>
            </a:r>
          </a:p>
        </p:txBody>
      </p:sp>
      <p:sp>
        <p:nvSpPr>
          <p:cNvPr id="7062" name="Text Box 918"/>
          <p:cNvSpPr txBox="1">
            <a:spLocks noChangeArrowheads="1"/>
          </p:cNvSpPr>
          <p:nvPr/>
        </p:nvSpPr>
        <p:spPr bwMode="auto">
          <a:xfrm>
            <a:off x="8135938" y="17764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8000"/>
                </a:solidFill>
                <a:latin typeface="Symbol" pitchFamily="-109" charset="2"/>
              </a:rPr>
              <a:t>p</a:t>
            </a:r>
          </a:p>
        </p:txBody>
      </p:sp>
      <p:sp>
        <p:nvSpPr>
          <p:cNvPr id="6498" name="Footer Placeholder 649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501" name="Slide Number Placeholder 65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 </a:t>
            </a:r>
            <a:r>
              <a:rPr lang="en-US" dirty="0" err="1" smtClean="0"/>
              <a:t>Pythia</a:t>
            </a:r>
            <a:r>
              <a:rPr lang="en-US" dirty="0" smtClean="0"/>
              <a:t> 6.4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Processes included which would fall under prompt</a:t>
            </a:r>
          </a:p>
          <a:p>
            <a:pPr lvl="1"/>
            <a:r>
              <a:rPr lang="en-US" dirty="0" smtClean="0"/>
              <a:t>14: </a:t>
            </a:r>
            <a:r>
              <a:rPr lang="en-US" dirty="0" err="1" smtClean="0"/>
              <a:t>qqbar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g</a:t>
            </a:r>
            <a:endParaRPr lang="en-US" dirty="0" smtClean="0">
              <a:latin typeface="Symbol" charset="2"/>
              <a:cs typeface="Symbol" charset="2"/>
              <a:sym typeface="Wingdings"/>
            </a:endParaRPr>
          </a:p>
          <a:p>
            <a:pPr lvl="1"/>
            <a:r>
              <a:rPr lang="en-US" dirty="0" smtClean="0"/>
              <a:t>18: </a:t>
            </a:r>
            <a:r>
              <a:rPr lang="en-US" dirty="0" err="1" smtClean="0"/>
              <a:t>qqbar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gg</a:t>
            </a:r>
            <a:r>
              <a:rPr lang="en-US" dirty="0" smtClean="0"/>
              <a:t>  (19: </a:t>
            </a:r>
            <a:r>
              <a:rPr lang="en-US" dirty="0" err="1" smtClean="0"/>
              <a:t>qqbar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g</a:t>
            </a:r>
            <a:r>
              <a:rPr lang="en-US" dirty="0" smtClean="0">
                <a:sym typeface="Wingdings"/>
              </a:rPr>
              <a:t>Z</a:t>
            </a:r>
            <a:r>
              <a:rPr lang="en-US" baseline="30000" dirty="0" smtClean="0">
                <a:sym typeface="Wingdings"/>
              </a:rPr>
              <a:t>0</a:t>
            </a:r>
            <a:r>
              <a:rPr lang="en-US" dirty="0" smtClean="0">
                <a:sym typeface="Wingdings"/>
              </a:rPr>
              <a:t>     20: </a:t>
            </a:r>
            <a:r>
              <a:rPr lang="en-US" dirty="0" err="1" smtClean="0"/>
              <a:t>qqbar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g</a:t>
            </a:r>
            <a:r>
              <a:rPr lang="en-US" dirty="0" err="1" smtClean="0">
                <a:sym typeface="Wingdings"/>
              </a:rPr>
              <a:t>W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</a:t>
            </a:r>
            <a:endParaRPr lang="en-US" baseline="30000" dirty="0" smtClean="0"/>
          </a:p>
          <a:p>
            <a:pPr lvl="1"/>
            <a:r>
              <a:rPr lang="en-US" dirty="0" smtClean="0"/>
              <a:t>29: </a:t>
            </a:r>
            <a:r>
              <a:rPr lang="en-US" dirty="0" err="1" smtClean="0"/>
              <a:t>qg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q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114: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gg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115: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g</a:t>
            </a:r>
            <a:r>
              <a:rPr lang="en-US" dirty="0" smtClean="0"/>
              <a:t>  (106: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J/Psi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g </a:t>
            </a:r>
            <a:r>
              <a:rPr lang="en-US" dirty="0" smtClean="0"/>
              <a:t>      116: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Z</a:t>
            </a:r>
            <a:r>
              <a:rPr lang="en-US" baseline="30000" dirty="0" smtClean="0">
                <a:sym typeface="Wingdings"/>
              </a:rPr>
              <a:t>0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g   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initial and final internal </a:t>
            </a:r>
            <a:r>
              <a:rPr lang="en-US" dirty="0" err="1" smtClean="0"/>
              <a:t>bremsstrahlung</a:t>
            </a:r>
            <a:r>
              <a:rPr lang="en-US" dirty="0" smtClean="0"/>
              <a:t> (</a:t>
            </a:r>
            <a:r>
              <a:rPr lang="en-US" dirty="0" err="1" smtClean="0"/>
              <a:t>g</a:t>
            </a:r>
            <a:r>
              <a:rPr lang="en-US" dirty="0" smtClean="0"/>
              <a:t> and </a:t>
            </a:r>
            <a:r>
              <a:rPr lang="en-US" dirty="0" err="1" smtClean="0">
                <a:latin typeface="Symbol" charset="2"/>
                <a:cs typeface="Symbol" charset="2"/>
              </a:rPr>
              <a:t>g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Pythia</a:t>
            </a:r>
            <a:r>
              <a:rPr lang="en-US" dirty="0" smtClean="0"/>
              <a:t> manual section 2.2</a:t>
            </a:r>
          </a:p>
          <a:p>
            <a:pPr lvl="2"/>
            <a:endParaRPr lang="en-US" dirty="0"/>
          </a:p>
          <a:p>
            <a:pPr lvl="1"/>
            <a:r>
              <a:rPr lang="en-US" dirty="0" err="1" smtClean="0"/>
              <a:t>Pythia</a:t>
            </a:r>
            <a:r>
              <a:rPr lang="en-US" dirty="0" smtClean="0"/>
              <a:t> of course does include any type of EM and Weak decays </a:t>
            </a:r>
          </a:p>
          <a:p>
            <a:pPr lvl="1"/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Of course </a:t>
            </a:r>
            <a:r>
              <a:rPr lang="en-US" dirty="0" err="1" smtClean="0"/>
              <a:t>pythia</a:t>
            </a:r>
            <a:r>
              <a:rPr lang="en-US" dirty="0" smtClean="0"/>
              <a:t> does not include photons through induced or QGP/Hadron Gas processes as it as no nuclear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>
                <a:solidFill>
                  <a:srgbClr val="FF66FF"/>
                </a:solidFill>
              </a:rPr>
              <a:t>Info: </a:t>
            </a:r>
            <a:r>
              <a:rPr lang="en-US" dirty="0" smtClean="0"/>
              <a:t>in </a:t>
            </a:r>
            <a:r>
              <a:rPr lang="en-US" dirty="0" err="1" smtClean="0"/>
              <a:t>pQCD</a:t>
            </a:r>
            <a:r>
              <a:rPr lang="en-US" dirty="0" smtClean="0"/>
              <a:t> at NLO initial internal bremsstrahlung is included in the prompt photon cross section, the final </a:t>
            </a:r>
            <a:r>
              <a:rPr lang="en-US" dirty="0"/>
              <a:t>internal bremsstrahlung </a:t>
            </a:r>
            <a:r>
              <a:rPr lang="en-US" dirty="0" smtClean="0"/>
              <a:t>is counted as background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7A68-6CDC-BF4C-A518-F2B8A7ADE4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5333</TotalTime>
  <Words>244</Words>
  <Application>Microsoft Macintosh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What are DIRECT Photons</vt:lpstr>
      <vt:lpstr>what do we mean by “Direct”….</vt:lpstr>
      <vt:lpstr>what do we mean by “Direct”….</vt:lpstr>
      <vt:lpstr>What is in Pythia 6.4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we do with 200GeV polarized pp in 2011</dc:title>
  <dc:creator>elke-caroline aschenauer</dc:creator>
  <cp:lastModifiedBy>elke-caroline aschenauer</cp:lastModifiedBy>
  <cp:revision>86</cp:revision>
  <cp:lastPrinted>2010-04-22T12:46:06Z</cp:lastPrinted>
  <dcterms:created xsi:type="dcterms:W3CDTF">2010-05-16T15:34:34Z</dcterms:created>
  <dcterms:modified xsi:type="dcterms:W3CDTF">2014-01-11T21:21:52Z</dcterms:modified>
</cp:coreProperties>
</file>